
<file path=[Content_Types].xml><?xml version="1.0" encoding="utf-8"?>
<Types xmlns="http://schemas.openxmlformats.org/package/2006/content-types">
  <Override PartName="/docProps/core.xml" ContentType="application/vnd.openxmlformats-package.core-properties+xml"/>
  <Default Extension="rels" ContentType="application/vnd.openxmlformats-package.relationships+xml"/>
  <Override PartName="/ppt/diagrams/data1.xml" ContentType="application/vnd.openxmlformats-officedocument.drawingml.diagramData+xml"/>
  <Override PartName="/ppt/diagrams/quickStyle1.xml" ContentType="application/vnd.openxmlformats-officedocument.drawingml.diagramStyle+xml"/>
  <Override PartName="/ppt/slideLayouts/slideLayout1.xml" ContentType="application/vnd.openxmlformats-officedocument.presentationml.slideLayout+xml"/>
  <Default Extension="png" ContentType="image/png"/>
  <Override PartName="/ppt/diagrams/layout1.xml" ContentType="application/vnd.openxmlformats-officedocument.drawingml.diagramLayout+xml"/>
  <Default Extension="xml" ContentType="application/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Default Extension="jpeg" ContentType="image/jpeg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diagrams/drawing1.xml" ContentType="application/vnd.ms-office.drawingml.diagramDrawing+xml"/>
  <Default Extension="bin" ContentType="application/vnd.openxmlformats-officedocument.presentationml.printerSettings"/>
  <Override PartName="/ppt/slides/slide1.xml" ContentType="application/vnd.openxmlformats-officedocument.presentationml.slide+xml"/>
  <Override PartName="/ppt/diagrams/colors1.xml" ContentType="application/vnd.openxmlformats-officedocument.drawingml.diagramColors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slideLayouts/slideLayout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sldIdLst>
    <p:sldId id="257" r:id="rId2"/>
    <p:sldId id="258" r:id="rId3"/>
  </p:sldIdLst>
  <p:sldSz cx="9601200" cy="7315200"/>
  <p:notesSz cx="6858000" cy="9144000"/>
  <p:defaultTextStyle>
    <a:defPPr>
      <a:defRPr lang="en-US"/>
    </a:defPPr>
    <a:lvl1pPr marL="0" algn="l" defTabSz="96661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83306" algn="l" defTabSz="96661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66612" algn="l" defTabSz="96661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49918" algn="l" defTabSz="96661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933224" algn="l" defTabSz="96661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416531" algn="l" defTabSz="96661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899837" algn="l" defTabSz="96661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383143" algn="l" defTabSz="96661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866449" algn="l" defTabSz="96661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5DCEAF"/>
    <a:srgbClr val="34AC8B"/>
    <a:srgbClr val="B8C2E9"/>
  </p:clrMru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>
      <p:cViewPr varScale="1">
        <p:scale>
          <a:sx n="144" d="100"/>
          <a:sy n="144" d="100"/>
        </p:scale>
        <p:origin x="-1224" y="-120"/>
      </p:cViewPr>
      <p:guideLst>
        <p:guide orient="horz" pos="2304"/>
        <p:guide pos="30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94D6A40-3087-42E5-9193-B2088E2C14B3}" type="doc">
      <dgm:prSet loTypeId="urn:microsoft.com/office/officeart/2008/layout/NameandTitleOrganizationalChart" loCatId="hierarchy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7499791-FDAF-4027-A4EC-D170AC7C4B97}">
      <dgm:prSet phldrT="[Text]"/>
      <dgm:spPr>
        <a:solidFill>
          <a:schemeClr val="accent1"/>
        </a:solidFill>
      </dgm:spPr>
      <dgm:t>
        <a:bodyPr/>
        <a:lstStyle/>
        <a:p>
          <a:r>
            <a:rPr lang="en-US" dirty="0" smtClean="0"/>
            <a:t>Me</a:t>
          </a:r>
          <a:endParaRPr lang="en-US" dirty="0"/>
        </a:p>
      </dgm:t>
    </dgm:pt>
    <dgm:pt modelId="{B5C49CBD-ED2C-47AF-93C3-9382836A94C1}" type="parTrans" cxnId="{F58BEB3E-D587-41FF-8CF5-810D1B1833F8}">
      <dgm:prSet/>
      <dgm:spPr/>
      <dgm:t>
        <a:bodyPr/>
        <a:lstStyle/>
        <a:p>
          <a:endParaRPr lang="en-US"/>
        </a:p>
      </dgm:t>
    </dgm:pt>
    <dgm:pt modelId="{265187C4-ED7A-4C5F-B7E2-8D09A1210C6F}" type="sibTrans" cxnId="{F58BEB3E-D587-41FF-8CF5-810D1B1833F8}">
      <dgm:prSet/>
      <dgm:spPr/>
      <dgm:t>
        <a:bodyPr/>
        <a:lstStyle/>
        <a:p>
          <a:r>
            <a:rPr lang="en-US" dirty="0" smtClean="0"/>
            <a:t>Enter QV</a:t>
          </a:r>
          <a:endParaRPr lang="en-US" dirty="0"/>
        </a:p>
      </dgm:t>
    </dgm:pt>
    <dgm:pt modelId="{29A21DF4-6394-41F4-8007-6BA7C2349DB3}">
      <dgm:prSet phldrT="[Text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dirty="0" smtClean="0"/>
            <a:t>Direct 2</a:t>
          </a:r>
        </a:p>
        <a:p>
          <a:r>
            <a:rPr lang="en-US" dirty="0" smtClean="0"/>
            <a:t>1st Gen </a:t>
          </a:r>
          <a:r>
            <a:rPr lang="en-US" dirty="0" err="1" smtClean="0"/>
            <a:t>DM</a:t>
          </a:r>
          <a:endParaRPr lang="en-US" dirty="0"/>
        </a:p>
      </dgm:t>
    </dgm:pt>
    <dgm:pt modelId="{3AA1DAF2-4D60-4E88-9097-D1D3AB867539}" type="parTrans" cxnId="{EB7689D7-8270-47AE-8A6D-6FD2BCB778EC}">
      <dgm:prSet/>
      <dgm:spPr/>
      <dgm:t>
        <a:bodyPr/>
        <a:lstStyle/>
        <a:p>
          <a:endParaRPr lang="en-US"/>
        </a:p>
      </dgm:t>
    </dgm:pt>
    <dgm:pt modelId="{89910B46-5802-44DF-99EF-FAC810DAB180}" type="sibTrans" cxnId="{EB7689D7-8270-47AE-8A6D-6FD2BCB778EC}">
      <dgm:prSet/>
      <dgm:spPr/>
      <dgm:t>
        <a:bodyPr/>
        <a:lstStyle/>
        <a:p>
          <a:r>
            <a:rPr lang="en-US" dirty="0" smtClean="0"/>
            <a:t>Enter QV</a:t>
          </a:r>
          <a:endParaRPr lang="en-US" dirty="0"/>
        </a:p>
      </dgm:t>
    </dgm:pt>
    <dgm:pt modelId="{B575649F-27DE-4C4D-8B47-EC867B5B121D}">
      <dgm:prSet phldrT="[Text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dirty="0" smtClean="0"/>
            <a:t>Direct 3</a:t>
          </a:r>
          <a:endParaRPr lang="en-US" dirty="0"/>
        </a:p>
      </dgm:t>
    </dgm:pt>
    <dgm:pt modelId="{D2BBE1BD-1326-462C-B8A1-E60A23137388}" type="parTrans" cxnId="{8143144C-BEFF-45D3-B369-E2ABA90293E0}">
      <dgm:prSet/>
      <dgm:spPr/>
      <dgm:t>
        <a:bodyPr/>
        <a:lstStyle/>
        <a:p>
          <a:endParaRPr lang="en-US"/>
        </a:p>
      </dgm:t>
    </dgm:pt>
    <dgm:pt modelId="{8971F2AC-4BF8-4A7F-9508-85DB3500CBE3}" type="sibTrans" cxnId="{8143144C-BEFF-45D3-B369-E2ABA90293E0}">
      <dgm:prSet/>
      <dgm:spPr/>
      <dgm:t>
        <a:bodyPr/>
        <a:lstStyle/>
        <a:p>
          <a:r>
            <a:rPr lang="en-US" dirty="0" smtClean="0"/>
            <a:t>Enter QV</a:t>
          </a:r>
          <a:endParaRPr lang="en-US" dirty="0"/>
        </a:p>
      </dgm:t>
    </dgm:pt>
    <dgm:pt modelId="{A2976D91-C191-4999-90B1-0CAE759C9630}">
      <dgm:prSet/>
      <dgm:spPr>
        <a:solidFill>
          <a:schemeClr val="accent4"/>
        </a:solidFill>
      </dgm:spPr>
      <dgm:t>
        <a:bodyPr/>
        <a:lstStyle/>
        <a:p>
          <a:r>
            <a:rPr lang="en-US" dirty="0" smtClean="0"/>
            <a:t>2nd Gen</a:t>
          </a:r>
          <a:endParaRPr lang="en-US" dirty="0"/>
        </a:p>
      </dgm:t>
    </dgm:pt>
    <dgm:pt modelId="{B549EFB5-AFFC-4189-A5A7-17FD6917BDC1}" type="parTrans" cxnId="{ABEEC79D-D10D-4171-AFF2-C57EE73601C7}">
      <dgm:prSet/>
      <dgm:spPr/>
      <dgm:t>
        <a:bodyPr/>
        <a:lstStyle/>
        <a:p>
          <a:endParaRPr lang="en-US"/>
        </a:p>
      </dgm:t>
    </dgm:pt>
    <dgm:pt modelId="{BCC07183-FAEA-4880-860E-74E1A41EB921}" type="sibTrans" cxnId="{ABEEC79D-D10D-4171-AFF2-C57EE73601C7}">
      <dgm:prSet/>
      <dgm:spPr/>
      <dgm:t>
        <a:bodyPr/>
        <a:lstStyle/>
        <a:p>
          <a:r>
            <a:rPr lang="en-US" dirty="0" smtClean="0"/>
            <a:t> QV</a:t>
          </a:r>
          <a:endParaRPr lang="en-US" dirty="0"/>
        </a:p>
      </dgm:t>
    </dgm:pt>
    <dgm:pt modelId="{B2B17AAD-D3B6-4630-9B6C-A2D99ACFB35A}">
      <dgm:prSet/>
      <dgm:spPr>
        <a:solidFill>
          <a:schemeClr val="accent3"/>
        </a:solidFill>
      </dgm:spPr>
      <dgm:t>
        <a:bodyPr/>
        <a:lstStyle/>
        <a:p>
          <a:r>
            <a:rPr lang="en-US" dirty="0" smtClean="0"/>
            <a:t>3rd Gen</a:t>
          </a:r>
          <a:endParaRPr lang="en-US" dirty="0"/>
        </a:p>
      </dgm:t>
    </dgm:pt>
    <dgm:pt modelId="{0FD19705-9079-48B7-9CBC-D114F9D497C8}" type="parTrans" cxnId="{9C8A04D5-FB23-4ABE-AD91-987D4940779A}">
      <dgm:prSet/>
      <dgm:spPr/>
      <dgm:t>
        <a:bodyPr/>
        <a:lstStyle/>
        <a:p>
          <a:endParaRPr lang="en-US"/>
        </a:p>
      </dgm:t>
    </dgm:pt>
    <dgm:pt modelId="{C6AD17EC-C3C9-45EF-912C-2D4B56B999AF}" type="sibTrans" cxnId="{9C8A04D5-FB23-4ABE-AD91-987D4940779A}">
      <dgm:prSet/>
      <dgm:spPr/>
      <dgm:t>
        <a:bodyPr/>
        <a:lstStyle/>
        <a:p>
          <a:r>
            <a:rPr lang="en-US" dirty="0" smtClean="0"/>
            <a:t>QV</a:t>
          </a:r>
          <a:endParaRPr lang="en-US" dirty="0"/>
        </a:p>
      </dgm:t>
    </dgm:pt>
    <dgm:pt modelId="{CECEE0A7-BD84-4419-B4A4-50BCA3FCEEE5}">
      <dgm:prSet/>
      <dgm:spPr>
        <a:solidFill>
          <a:schemeClr val="accent3"/>
        </a:solidFill>
      </dgm:spPr>
      <dgm:t>
        <a:bodyPr/>
        <a:lstStyle/>
        <a:p>
          <a:r>
            <a:rPr lang="en-US" dirty="0" smtClean="0"/>
            <a:t> 3rd Gen</a:t>
          </a:r>
          <a:endParaRPr lang="en-US" dirty="0"/>
        </a:p>
      </dgm:t>
    </dgm:pt>
    <dgm:pt modelId="{69BCFC42-A8A8-4B06-9D99-F004FCA074E0}" type="parTrans" cxnId="{CCF6BE3C-92E3-45F3-A3C7-705B2B7B2931}">
      <dgm:prSet/>
      <dgm:spPr/>
      <dgm:t>
        <a:bodyPr/>
        <a:lstStyle/>
        <a:p>
          <a:endParaRPr lang="en-US"/>
        </a:p>
      </dgm:t>
    </dgm:pt>
    <dgm:pt modelId="{66EC4D77-EC8C-4CFD-B903-8ED2FDC3B966}" type="sibTrans" cxnId="{CCF6BE3C-92E3-45F3-A3C7-705B2B7B2931}">
      <dgm:prSet/>
      <dgm:spPr/>
      <dgm:t>
        <a:bodyPr/>
        <a:lstStyle/>
        <a:p>
          <a:r>
            <a:rPr lang="en-US" dirty="0" smtClean="0"/>
            <a:t>QV</a:t>
          </a:r>
          <a:endParaRPr lang="en-US" dirty="0"/>
        </a:p>
      </dgm:t>
    </dgm:pt>
    <dgm:pt modelId="{C3D42C6C-1E07-4F3B-98F7-ED64DAF7E0B7}">
      <dgm:prSet/>
      <dgm:spPr>
        <a:solidFill>
          <a:schemeClr val="accent3"/>
        </a:solidFill>
      </dgm:spPr>
      <dgm:t>
        <a:bodyPr/>
        <a:lstStyle/>
        <a:p>
          <a:r>
            <a:rPr lang="en-US" dirty="0" smtClean="0"/>
            <a:t>3rd Gen</a:t>
          </a:r>
          <a:endParaRPr lang="en-US" dirty="0"/>
        </a:p>
      </dgm:t>
    </dgm:pt>
    <dgm:pt modelId="{B5C329E5-623C-4FAA-9FF2-1E43E07FD9F3}" type="parTrans" cxnId="{93C1128E-C10A-4AC9-BAB8-08D5D83CDFB6}">
      <dgm:prSet/>
      <dgm:spPr/>
      <dgm:t>
        <a:bodyPr/>
        <a:lstStyle/>
        <a:p>
          <a:endParaRPr lang="en-US"/>
        </a:p>
      </dgm:t>
    </dgm:pt>
    <dgm:pt modelId="{2A3D5FB3-526C-4450-9C90-36CF0119F9EA}" type="sibTrans" cxnId="{93C1128E-C10A-4AC9-BAB8-08D5D83CDFB6}">
      <dgm:prSet/>
      <dgm:spPr/>
      <dgm:t>
        <a:bodyPr/>
        <a:lstStyle/>
        <a:p>
          <a:r>
            <a:rPr lang="en-US" dirty="0" smtClean="0"/>
            <a:t>QV</a:t>
          </a:r>
          <a:endParaRPr lang="en-US" dirty="0"/>
        </a:p>
      </dgm:t>
    </dgm:pt>
    <dgm:pt modelId="{DFDA0CD6-B99B-4A75-93F2-ABE5C54EE931}">
      <dgm:prSet/>
      <dgm:spPr>
        <a:solidFill>
          <a:schemeClr val="accent4"/>
        </a:solidFill>
      </dgm:spPr>
      <dgm:t>
        <a:bodyPr/>
        <a:lstStyle/>
        <a:p>
          <a:r>
            <a:rPr lang="en-US" dirty="0" smtClean="0"/>
            <a:t>2nd Gen</a:t>
          </a:r>
          <a:endParaRPr lang="en-US" dirty="0"/>
        </a:p>
      </dgm:t>
    </dgm:pt>
    <dgm:pt modelId="{BDEEB64B-DC69-42C1-9D8E-ECF84717BE26}" type="parTrans" cxnId="{6C68B52E-A7E0-4B6D-87CC-8FB781075700}">
      <dgm:prSet/>
      <dgm:spPr/>
      <dgm:t>
        <a:bodyPr/>
        <a:lstStyle/>
        <a:p>
          <a:endParaRPr lang="en-US"/>
        </a:p>
      </dgm:t>
    </dgm:pt>
    <dgm:pt modelId="{74C01760-4EF5-459D-B355-5B41A7C1FA43}" type="sibTrans" cxnId="{6C68B52E-A7E0-4B6D-87CC-8FB781075700}">
      <dgm:prSet/>
      <dgm:spPr/>
      <dgm:t>
        <a:bodyPr/>
        <a:lstStyle/>
        <a:p>
          <a:r>
            <a:rPr lang="en-US" dirty="0" smtClean="0"/>
            <a:t>QV</a:t>
          </a:r>
          <a:endParaRPr lang="en-US" dirty="0"/>
        </a:p>
      </dgm:t>
    </dgm:pt>
    <dgm:pt modelId="{4CBAAE5F-4E88-45A2-AFD2-0F5D8CFAF8B1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dirty="0" smtClean="0"/>
            <a:t>Direct 4</a:t>
          </a:r>
          <a:endParaRPr lang="en-US" dirty="0"/>
        </a:p>
      </dgm:t>
    </dgm:pt>
    <dgm:pt modelId="{EB49C630-980C-427B-8DAC-8F51053B8358}" type="parTrans" cxnId="{8B942CE7-3455-48E4-80D5-559D8D7F5A27}">
      <dgm:prSet/>
      <dgm:spPr/>
      <dgm:t>
        <a:bodyPr/>
        <a:lstStyle/>
        <a:p>
          <a:endParaRPr lang="en-US"/>
        </a:p>
      </dgm:t>
    </dgm:pt>
    <dgm:pt modelId="{22498964-BB06-4847-AB76-A0BFB4B2AF98}" type="sibTrans" cxnId="{8B942CE7-3455-48E4-80D5-559D8D7F5A27}">
      <dgm:prSet/>
      <dgm:spPr/>
      <dgm:t>
        <a:bodyPr/>
        <a:lstStyle/>
        <a:p>
          <a:r>
            <a:rPr lang="en-US" dirty="0" smtClean="0"/>
            <a:t>Enter QV</a:t>
          </a:r>
          <a:endParaRPr lang="en-US" dirty="0"/>
        </a:p>
      </dgm:t>
    </dgm:pt>
    <dgm:pt modelId="{15F4A198-E9C7-4EC1-BB3B-A367AA383F99}">
      <dgm:prSet/>
      <dgm:spPr>
        <a:solidFill>
          <a:schemeClr val="accent4"/>
        </a:solidFill>
      </dgm:spPr>
      <dgm:t>
        <a:bodyPr/>
        <a:lstStyle/>
        <a:p>
          <a:r>
            <a:rPr lang="en-US" dirty="0" smtClean="0"/>
            <a:t>2nd Gen</a:t>
          </a:r>
          <a:endParaRPr lang="en-US" dirty="0"/>
        </a:p>
      </dgm:t>
    </dgm:pt>
    <dgm:pt modelId="{E8BEC883-6077-470F-9937-C661CDE818F7}" type="parTrans" cxnId="{433F08D4-EC78-432E-9D7A-B8AA72ED8AFE}">
      <dgm:prSet/>
      <dgm:spPr/>
      <dgm:t>
        <a:bodyPr/>
        <a:lstStyle/>
        <a:p>
          <a:endParaRPr lang="en-US"/>
        </a:p>
      </dgm:t>
    </dgm:pt>
    <dgm:pt modelId="{8062D0DA-E1B1-4831-BA6B-3D4DAD37D192}" type="sibTrans" cxnId="{433F08D4-EC78-432E-9D7A-B8AA72ED8AFE}">
      <dgm:prSet/>
      <dgm:spPr/>
      <dgm:t>
        <a:bodyPr/>
        <a:lstStyle/>
        <a:p>
          <a:r>
            <a:rPr lang="en-US" dirty="0" smtClean="0"/>
            <a:t>QV</a:t>
          </a:r>
          <a:endParaRPr lang="en-US" dirty="0"/>
        </a:p>
      </dgm:t>
    </dgm:pt>
    <dgm:pt modelId="{5F2321CC-4F02-4817-8B91-FC890249F9E7}">
      <dgm:prSet/>
      <dgm:spPr>
        <a:solidFill>
          <a:schemeClr val="accent4"/>
        </a:solidFill>
      </dgm:spPr>
      <dgm:t>
        <a:bodyPr/>
        <a:lstStyle/>
        <a:p>
          <a:r>
            <a:rPr lang="en-US" dirty="0" smtClean="0"/>
            <a:t>2nd Gen</a:t>
          </a:r>
          <a:endParaRPr lang="en-US" dirty="0"/>
        </a:p>
      </dgm:t>
    </dgm:pt>
    <dgm:pt modelId="{206202FB-E353-4504-A3C3-EFDDE525E442}" type="parTrans" cxnId="{EA08D1B4-4931-406F-9024-55EBAF7C0906}">
      <dgm:prSet/>
      <dgm:spPr/>
      <dgm:t>
        <a:bodyPr/>
        <a:lstStyle/>
        <a:p>
          <a:endParaRPr lang="en-US"/>
        </a:p>
      </dgm:t>
    </dgm:pt>
    <dgm:pt modelId="{9B00D09F-E2EF-4B12-B19B-069F4C5D914B}" type="sibTrans" cxnId="{EA08D1B4-4931-406F-9024-55EBAF7C0906}">
      <dgm:prSet/>
      <dgm:spPr/>
      <dgm:t>
        <a:bodyPr/>
        <a:lstStyle/>
        <a:p>
          <a:r>
            <a:rPr lang="en-US" dirty="0" smtClean="0"/>
            <a:t>QV</a:t>
          </a:r>
          <a:endParaRPr lang="en-US" dirty="0"/>
        </a:p>
      </dgm:t>
    </dgm:pt>
    <dgm:pt modelId="{9FEEC0DF-B56F-43CD-8C20-1C997FAC8C8F}">
      <dgm:prSet/>
      <dgm:spPr>
        <a:solidFill>
          <a:schemeClr val="accent4"/>
        </a:solidFill>
      </dgm:spPr>
      <dgm:t>
        <a:bodyPr/>
        <a:lstStyle/>
        <a:p>
          <a:r>
            <a:rPr lang="en-US" dirty="0" smtClean="0"/>
            <a:t>2nd Gen</a:t>
          </a:r>
          <a:endParaRPr lang="en-US" dirty="0"/>
        </a:p>
      </dgm:t>
    </dgm:pt>
    <dgm:pt modelId="{FFAB0246-6639-4D24-BB3A-0838C2FBDDB9}" type="parTrans" cxnId="{7D3463F1-4060-4C71-AB45-F98B3CB775C4}">
      <dgm:prSet/>
      <dgm:spPr/>
      <dgm:t>
        <a:bodyPr/>
        <a:lstStyle/>
        <a:p>
          <a:endParaRPr lang="en-US"/>
        </a:p>
      </dgm:t>
    </dgm:pt>
    <dgm:pt modelId="{B2B2C715-0C78-4ABC-9160-A488CD172437}" type="sibTrans" cxnId="{7D3463F1-4060-4C71-AB45-F98B3CB775C4}">
      <dgm:prSet/>
      <dgm:spPr/>
      <dgm:t>
        <a:bodyPr/>
        <a:lstStyle/>
        <a:p>
          <a:r>
            <a:rPr lang="en-US" dirty="0" smtClean="0"/>
            <a:t>QV</a:t>
          </a:r>
          <a:endParaRPr lang="en-US" dirty="0"/>
        </a:p>
      </dgm:t>
    </dgm:pt>
    <dgm:pt modelId="{F7386C22-00C7-4476-BBBE-B363547A371F}">
      <dgm:prSet/>
      <dgm:spPr>
        <a:solidFill>
          <a:schemeClr val="accent3"/>
        </a:solidFill>
      </dgm:spPr>
      <dgm:t>
        <a:bodyPr/>
        <a:lstStyle/>
        <a:p>
          <a:r>
            <a:rPr lang="en-US" dirty="0" smtClean="0"/>
            <a:t>3rd Gen</a:t>
          </a:r>
          <a:endParaRPr lang="en-US" dirty="0"/>
        </a:p>
      </dgm:t>
    </dgm:pt>
    <dgm:pt modelId="{98F563AE-0E19-4671-BD06-4BFB97927B17}" type="parTrans" cxnId="{471FDBB4-AF29-4A81-8CDF-884E8F7F5A1B}">
      <dgm:prSet/>
      <dgm:spPr/>
      <dgm:t>
        <a:bodyPr/>
        <a:lstStyle/>
        <a:p>
          <a:endParaRPr lang="en-US"/>
        </a:p>
      </dgm:t>
    </dgm:pt>
    <dgm:pt modelId="{42E67FBE-8940-4BFC-AB22-BAA83DAEC652}" type="sibTrans" cxnId="{471FDBB4-AF29-4A81-8CDF-884E8F7F5A1B}">
      <dgm:prSet/>
      <dgm:spPr/>
      <dgm:t>
        <a:bodyPr/>
        <a:lstStyle/>
        <a:p>
          <a:r>
            <a:rPr lang="en-US" dirty="0" smtClean="0"/>
            <a:t>QV</a:t>
          </a:r>
          <a:endParaRPr lang="en-US" dirty="0"/>
        </a:p>
      </dgm:t>
    </dgm:pt>
    <dgm:pt modelId="{D6A4DA5C-7A0D-40E4-9EDA-132B65C84E8B}">
      <dgm:prSet/>
      <dgm:spPr>
        <a:solidFill>
          <a:schemeClr val="accent4"/>
        </a:solidFill>
      </dgm:spPr>
      <dgm:t>
        <a:bodyPr/>
        <a:lstStyle/>
        <a:p>
          <a:r>
            <a:rPr lang="en-US" dirty="0" smtClean="0"/>
            <a:t>2nd Gen</a:t>
          </a:r>
          <a:endParaRPr lang="en-US" dirty="0"/>
        </a:p>
      </dgm:t>
    </dgm:pt>
    <dgm:pt modelId="{B16BA6D1-A7EA-44A8-BD81-F46EF5A6A029}" type="parTrans" cxnId="{2E685040-506B-45ED-963D-31E9344EE7CD}">
      <dgm:prSet/>
      <dgm:spPr/>
      <dgm:t>
        <a:bodyPr/>
        <a:lstStyle/>
        <a:p>
          <a:endParaRPr lang="en-US"/>
        </a:p>
      </dgm:t>
    </dgm:pt>
    <dgm:pt modelId="{AEDC0BC9-12DF-4BAA-B41D-D63653441E47}" type="sibTrans" cxnId="{2E685040-506B-45ED-963D-31E9344EE7CD}">
      <dgm:prSet/>
      <dgm:spPr/>
      <dgm:t>
        <a:bodyPr/>
        <a:lstStyle/>
        <a:p>
          <a:r>
            <a:rPr lang="en-US" dirty="0" smtClean="0"/>
            <a:t>QV</a:t>
          </a:r>
          <a:endParaRPr lang="en-US" dirty="0"/>
        </a:p>
      </dgm:t>
    </dgm:pt>
    <dgm:pt modelId="{8AA9DD42-1FDD-401B-8E57-8B92035B098F}">
      <dgm:prSet/>
      <dgm:spPr>
        <a:solidFill>
          <a:schemeClr val="accent3"/>
        </a:solidFill>
      </dgm:spPr>
      <dgm:t>
        <a:bodyPr/>
        <a:lstStyle/>
        <a:p>
          <a:r>
            <a:rPr lang="en-US" dirty="0" smtClean="0"/>
            <a:t>3rd Gen</a:t>
          </a:r>
          <a:endParaRPr lang="en-US" dirty="0"/>
        </a:p>
      </dgm:t>
    </dgm:pt>
    <dgm:pt modelId="{016BD0C7-267F-4D89-B9B5-9CFA3AA78760}" type="parTrans" cxnId="{E3E8270E-4849-42AE-AAC3-0BEA3B29AEA2}">
      <dgm:prSet/>
      <dgm:spPr/>
      <dgm:t>
        <a:bodyPr/>
        <a:lstStyle/>
        <a:p>
          <a:endParaRPr lang="en-US"/>
        </a:p>
      </dgm:t>
    </dgm:pt>
    <dgm:pt modelId="{D1F65A12-8CA7-4A06-B28E-0E840473FFA3}" type="sibTrans" cxnId="{E3E8270E-4849-42AE-AAC3-0BEA3B29AEA2}">
      <dgm:prSet/>
      <dgm:spPr/>
      <dgm:t>
        <a:bodyPr/>
        <a:lstStyle/>
        <a:p>
          <a:r>
            <a:rPr lang="en-US" dirty="0" smtClean="0"/>
            <a:t>QV</a:t>
          </a:r>
          <a:endParaRPr lang="en-US" dirty="0"/>
        </a:p>
      </dgm:t>
    </dgm:pt>
    <dgm:pt modelId="{3F2AD16D-D946-447C-8727-96B7D0B97A0B}">
      <dgm:prSet phldrT="[Text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dirty="0" smtClean="0"/>
            <a:t>Direct 1</a:t>
          </a:r>
        </a:p>
        <a:p>
          <a:r>
            <a:rPr lang="en-US" dirty="0" smtClean="0"/>
            <a:t>1st Gen </a:t>
          </a:r>
          <a:r>
            <a:rPr lang="en-US" dirty="0" err="1" smtClean="0"/>
            <a:t>DM</a:t>
          </a:r>
          <a:endParaRPr lang="en-US" dirty="0"/>
        </a:p>
      </dgm:t>
    </dgm:pt>
    <dgm:pt modelId="{2D5EE762-AAEE-42B3-A50C-52CE3904DDA0}" type="sibTrans" cxnId="{9B9C4D53-04F4-4C1F-9800-911C587CE344}">
      <dgm:prSet/>
      <dgm:spPr/>
      <dgm:t>
        <a:bodyPr/>
        <a:lstStyle/>
        <a:p>
          <a:r>
            <a:rPr lang="en-US" dirty="0" smtClean="0"/>
            <a:t>Enter QV</a:t>
          </a:r>
          <a:endParaRPr lang="en-US" dirty="0"/>
        </a:p>
      </dgm:t>
    </dgm:pt>
    <dgm:pt modelId="{3A02C076-6539-4CBB-A831-3C6F24B4AE03}" type="parTrans" cxnId="{9B9C4D53-04F4-4C1F-9800-911C587CE344}">
      <dgm:prSet/>
      <dgm:spPr/>
      <dgm:t>
        <a:bodyPr/>
        <a:lstStyle/>
        <a:p>
          <a:endParaRPr lang="en-US"/>
        </a:p>
      </dgm:t>
    </dgm:pt>
    <dgm:pt modelId="{5DBF4883-02D9-4579-B00F-24B6A9A6FBB4}">
      <dgm:prSet/>
      <dgm:spPr>
        <a:solidFill>
          <a:schemeClr val="accent5"/>
        </a:solidFill>
      </dgm:spPr>
      <dgm:t>
        <a:bodyPr/>
        <a:lstStyle/>
        <a:p>
          <a:r>
            <a:rPr lang="en-US" dirty="0" smtClean="0"/>
            <a:t>4</a:t>
          </a:r>
          <a:r>
            <a:rPr lang="en-US" baseline="30000" dirty="0" smtClean="0"/>
            <a:t>th</a:t>
          </a:r>
          <a:r>
            <a:rPr lang="en-US" dirty="0" smtClean="0"/>
            <a:t> Gen</a:t>
          </a:r>
          <a:endParaRPr lang="en-US" dirty="0"/>
        </a:p>
      </dgm:t>
    </dgm:pt>
    <dgm:pt modelId="{502DBE7D-F6C3-4C5F-BA42-EC134ED99A28}" type="parTrans" cxnId="{E0273236-2B1C-4334-8C55-A449D34DC1BE}">
      <dgm:prSet/>
      <dgm:spPr/>
      <dgm:t>
        <a:bodyPr/>
        <a:lstStyle/>
        <a:p>
          <a:endParaRPr lang="en-US"/>
        </a:p>
      </dgm:t>
    </dgm:pt>
    <dgm:pt modelId="{03756410-076B-4297-8427-73CAF3AF4AE7}" type="sibTrans" cxnId="{E0273236-2B1C-4334-8C55-A449D34DC1BE}">
      <dgm:prSet/>
      <dgm:spPr/>
      <dgm:t>
        <a:bodyPr/>
        <a:lstStyle/>
        <a:p>
          <a:r>
            <a:rPr lang="en-US" dirty="0" smtClean="0"/>
            <a:t>QV</a:t>
          </a:r>
          <a:endParaRPr lang="en-US" dirty="0"/>
        </a:p>
      </dgm:t>
    </dgm:pt>
    <dgm:pt modelId="{8CB41BC4-99E2-4BB0-A121-11F16A635715}" type="pres">
      <dgm:prSet presAssocID="{D94D6A40-3087-42E5-9193-B2088E2C14B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EC27E895-5066-4262-AA82-E8BEC2677871}" type="pres">
      <dgm:prSet presAssocID="{97499791-FDAF-4027-A4EC-D170AC7C4B97}" presName="hierRoot1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C48EB612-5A6E-4211-8EB5-CBD7C2656D48}" type="pres">
      <dgm:prSet presAssocID="{97499791-FDAF-4027-A4EC-D170AC7C4B97}" presName="rootComposite1" presStyleCnt="0"/>
      <dgm:spPr/>
      <dgm:t>
        <a:bodyPr/>
        <a:lstStyle/>
        <a:p>
          <a:endParaRPr lang="en-US"/>
        </a:p>
      </dgm:t>
    </dgm:pt>
    <dgm:pt modelId="{B9AFE4D8-88E9-4E49-968C-DC67476236FB}" type="pres">
      <dgm:prSet presAssocID="{97499791-FDAF-4027-A4EC-D170AC7C4B97}" presName="rootText1" presStyleLbl="node0" presStyleIdx="0" presStyleCnt="1">
        <dgm:presLayoutVars>
          <dgm:chMax/>
          <dgm:chPref val="3"/>
        </dgm:presLayoutVars>
      </dgm:prSet>
      <dgm:spPr/>
      <dgm:t>
        <a:bodyPr/>
        <a:lstStyle/>
        <a:p>
          <a:endParaRPr lang="en-US"/>
        </a:p>
      </dgm:t>
    </dgm:pt>
    <dgm:pt modelId="{BE11665D-F662-4603-B69C-51FAA8CC3342}" type="pres">
      <dgm:prSet presAssocID="{97499791-FDAF-4027-A4EC-D170AC7C4B97}" presName="titleText1" presStyleLbl="fgAcc0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5BD90FD4-20D6-4A80-AC29-4A84C8D4CF5D}" type="pres">
      <dgm:prSet presAssocID="{97499791-FDAF-4027-A4EC-D170AC7C4B97}" presName="rootConnector1" presStyleLbl="node1" presStyleIdx="0" presStyleCnt="16"/>
      <dgm:spPr/>
      <dgm:t>
        <a:bodyPr/>
        <a:lstStyle/>
        <a:p>
          <a:endParaRPr lang="en-US"/>
        </a:p>
      </dgm:t>
    </dgm:pt>
    <dgm:pt modelId="{29EE5995-35B4-462E-BB31-629AD46EDBBF}" type="pres">
      <dgm:prSet presAssocID="{97499791-FDAF-4027-A4EC-D170AC7C4B97}" presName="hierChild2" presStyleCnt="0"/>
      <dgm:spPr/>
      <dgm:t>
        <a:bodyPr/>
        <a:lstStyle/>
        <a:p>
          <a:endParaRPr lang="en-US"/>
        </a:p>
      </dgm:t>
    </dgm:pt>
    <dgm:pt modelId="{BB4DFD0E-86E5-4620-94F0-145CE6A04E44}" type="pres">
      <dgm:prSet presAssocID="{3A02C076-6539-4CBB-A831-3C6F24B4AE03}" presName="Name37" presStyleLbl="parChTrans1D2" presStyleIdx="0" presStyleCnt="4"/>
      <dgm:spPr/>
      <dgm:t>
        <a:bodyPr/>
        <a:lstStyle/>
        <a:p>
          <a:endParaRPr lang="en-US"/>
        </a:p>
      </dgm:t>
    </dgm:pt>
    <dgm:pt modelId="{7683ED1C-2992-4510-9BA0-984260B78507}" type="pres">
      <dgm:prSet presAssocID="{3F2AD16D-D946-447C-8727-96B7D0B97A0B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88F10930-241F-4080-86CA-F68BA4DC77CB}" type="pres">
      <dgm:prSet presAssocID="{3F2AD16D-D946-447C-8727-96B7D0B97A0B}" presName="rootComposite" presStyleCnt="0"/>
      <dgm:spPr/>
      <dgm:t>
        <a:bodyPr/>
        <a:lstStyle/>
        <a:p>
          <a:endParaRPr lang="en-US"/>
        </a:p>
      </dgm:t>
    </dgm:pt>
    <dgm:pt modelId="{EF6EF5F7-AEA2-4DC3-B566-C7C00B14FD46}" type="pres">
      <dgm:prSet presAssocID="{3F2AD16D-D946-447C-8727-96B7D0B97A0B}" presName="rootText" presStyleLbl="node1" presStyleIdx="0" presStyleCnt="16">
        <dgm:presLayoutVars>
          <dgm:chMax/>
          <dgm:chPref val="3"/>
        </dgm:presLayoutVars>
      </dgm:prSet>
      <dgm:spPr/>
      <dgm:t>
        <a:bodyPr/>
        <a:lstStyle/>
        <a:p>
          <a:endParaRPr lang="en-US"/>
        </a:p>
      </dgm:t>
    </dgm:pt>
    <dgm:pt modelId="{5D328277-F89F-4174-8D82-ECEE796D952D}" type="pres">
      <dgm:prSet presAssocID="{3F2AD16D-D946-447C-8727-96B7D0B97A0B}" presName="titleText2" presStyleLbl="fgAcc1" presStyleIdx="0" presStyleCnt="16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6223A4B9-0997-4A8E-AC21-F703A980F14B}" type="pres">
      <dgm:prSet presAssocID="{3F2AD16D-D946-447C-8727-96B7D0B97A0B}" presName="rootConnector" presStyleLbl="node2" presStyleIdx="0" presStyleCnt="0"/>
      <dgm:spPr/>
      <dgm:t>
        <a:bodyPr/>
        <a:lstStyle/>
        <a:p>
          <a:endParaRPr lang="en-US"/>
        </a:p>
      </dgm:t>
    </dgm:pt>
    <dgm:pt modelId="{375D160E-427A-48FA-9213-255723CC59CA}" type="pres">
      <dgm:prSet presAssocID="{3F2AD16D-D946-447C-8727-96B7D0B97A0B}" presName="hierChild4" presStyleCnt="0"/>
      <dgm:spPr/>
      <dgm:t>
        <a:bodyPr/>
        <a:lstStyle/>
        <a:p>
          <a:endParaRPr lang="en-US"/>
        </a:p>
      </dgm:t>
    </dgm:pt>
    <dgm:pt modelId="{42A66C33-DF65-46A8-AC86-2A49AE579829}" type="pres">
      <dgm:prSet presAssocID="{B549EFB5-AFFC-4189-A5A7-17FD6917BDC1}" presName="Name37" presStyleLbl="parChTrans1D3" presStyleIdx="0" presStyleCnt="6"/>
      <dgm:spPr/>
      <dgm:t>
        <a:bodyPr/>
        <a:lstStyle/>
        <a:p>
          <a:endParaRPr lang="en-US"/>
        </a:p>
      </dgm:t>
    </dgm:pt>
    <dgm:pt modelId="{5BD6D9FA-3FE5-496B-B1EE-94FE82196335}" type="pres">
      <dgm:prSet presAssocID="{A2976D91-C191-4999-90B1-0CAE759C9630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74C47569-0AE3-44F3-A5B7-92834E1DA99B}" type="pres">
      <dgm:prSet presAssocID="{A2976D91-C191-4999-90B1-0CAE759C9630}" presName="rootComposite" presStyleCnt="0"/>
      <dgm:spPr/>
      <dgm:t>
        <a:bodyPr/>
        <a:lstStyle/>
        <a:p>
          <a:endParaRPr lang="en-US"/>
        </a:p>
      </dgm:t>
    </dgm:pt>
    <dgm:pt modelId="{74E6999E-EE89-4F64-96A7-A1FB1E1C7BF3}" type="pres">
      <dgm:prSet presAssocID="{A2976D91-C191-4999-90B1-0CAE759C9630}" presName="rootText" presStyleLbl="node1" presStyleIdx="1" presStyleCnt="16">
        <dgm:presLayoutVars>
          <dgm:chMax/>
          <dgm:chPref val="3"/>
        </dgm:presLayoutVars>
      </dgm:prSet>
      <dgm:spPr/>
      <dgm:t>
        <a:bodyPr/>
        <a:lstStyle/>
        <a:p>
          <a:endParaRPr lang="en-US"/>
        </a:p>
      </dgm:t>
    </dgm:pt>
    <dgm:pt modelId="{6BF6E222-3680-494C-89ED-34C123FC0BDD}" type="pres">
      <dgm:prSet presAssocID="{A2976D91-C191-4999-90B1-0CAE759C9630}" presName="titleText2" presStyleLbl="fgAcc1" presStyleIdx="1" presStyleCnt="16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47676343-3286-45F8-BF88-681466B33883}" type="pres">
      <dgm:prSet presAssocID="{A2976D91-C191-4999-90B1-0CAE759C9630}" presName="rootConnector" presStyleLbl="node3" presStyleIdx="0" presStyleCnt="0"/>
      <dgm:spPr/>
      <dgm:t>
        <a:bodyPr/>
        <a:lstStyle/>
        <a:p>
          <a:endParaRPr lang="en-US"/>
        </a:p>
      </dgm:t>
    </dgm:pt>
    <dgm:pt modelId="{E4CD7445-11BA-439D-B168-56C8F617DB5D}" type="pres">
      <dgm:prSet presAssocID="{A2976D91-C191-4999-90B1-0CAE759C9630}" presName="hierChild4" presStyleCnt="0"/>
      <dgm:spPr/>
      <dgm:t>
        <a:bodyPr/>
        <a:lstStyle/>
        <a:p>
          <a:endParaRPr lang="en-US"/>
        </a:p>
      </dgm:t>
    </dgm:pt>
    <dgm:pt modelId="{E6048B67-5C30-4E34-B9B3-41C2FC8820F5}" type="pres">
      <dgm:prSet presAssocID="{0FD19705-9079-48B7-9CBC-D114F9D497C8}" presName="Name37" presStyleLbl="parChTrans1D4" presStyleIdx="0" presStyleCnt="6"/>
      <dgm:spPr/>
      <dgm:t>
        <a:bodyPr/>
        <a:lstStyle/>
        <a:p>
          <a:endParaRPr lang="en-US"/>
        </a:p>
      </dgm:t>
    </dgm:pt>
    <dgm:pt modelId="{20B80A87-397E-4DAB-BBCB-2785435456BC}" type="pres">
      <dgm:prSet presAssocID="{B2B17AAD-D3B6-4630-9B6C-A2D99ACFB35A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987E6FDF-4E10-4B06-B512-1543F539028D}" type="pres">
      <dgm:prSet presAssocID="{B2B17AAD-D3B6-4630-9B6C-A2D99ACFB35A}" presName="rootComposite" presStyleCnt="0"/>
      <dgm:spPr/>
      <dgm:t>
        <a:bodyPr/>
        <a:lstStyle/>
        <a:p>
          <a:endParaRPr lang="en-US"/>
        </a:p>
      </dgm:t>
    </dgm:pt>
    <dgm:pt modelId="{5E633C22-CD5D-4048-8E02-74B215E3884E}" type="pres">
      <dgm:prSet presAssocID="{B2B17AAD-D3B6-4630-9B6C-A2D99ACFB35A}" presName="rootText" presStyleLbl="node1" presStyleIdx="2" presStyleCnt="16">
        <dgm:presLayoutVars>
          <dgm:chMax/>
          <dgm:chPref val="3"/>
        </dgm:presLayoutVars>
      </dgm:prSet>
      <dgm:spPr/>
      <dgm:t>
        <a:bodyPr/>
        <a:lstStyle/>
        <a:p>
          <a:endParaRPr lang="en-US"/>
        </a:p>
      </dgm:t>
    </dgm:pt>
    <dgm:pt modelId="{26FED9B3-637F-4FE5-AD5A-90D4A8712F67}" type="pres">
      <dgm:prSet presAssocID="{B2B17AAD-D3B6-4630-9B6C-A2D99ACFB35A}" presName="titleText2" presStyleLbl="fgAcc1" presStyleIdx="2" presStyleCnt="16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903847C9-11E8-4C8F-B88C-9FD6EE2F4E03}" type="pres">
      <dgm:prSet presAssocID="{B2B17AAD-D3B6-4630-9B6C-A2D99ACFB35A}" presName="rootConnector" presStyleLbl="node4" presStyleIdx="0" presStyleCnt="0"/>
      <dgm:spPr/>
      <dgm:t>
        <a:bodyPr/>
        <a:lstStyle/>
        <a:p>
          <a:endParaRPr lang="en-US"/>
        </a:p>
      </dgm:t>
    </dgm:pt>
    <dgm:pt modelId="{A907764F-AE52-437C-B896-D25A6CF5E0DA}" type="pres">
      <dgm:prSet presAssocID="{B2B17AAD-D3B6-4630-9B6C-A2D99ACFB35A}" presName="hierChild4" presStyleCnt="0"/>
      <dgm:spPr/>
      <dgm:t>
        <a:bodyPr/>
        <a:lstStyle/>
        <a:p>
          <a:endParaRPr lang="en-US"/>
        </a:p>
      </dgm:t>
    </dgm:pt>
    <dgm:pt modelId="{FADAF8BB-A5A6-457A-A567-E43E1331698B}" type="pres">
      <dgm:prSet presAssocID="{B2B17AAD-D3B6-4630-9B6C-A2D99ACFB35A}" presName="hierChild5" presStyleCnt="0"/>
      <dgm:spPr/>
      <dgm:t>
        <a:bodyPr/>
        <a:lstStyle/>
        <a:p>
          <a:endParaRPr lang="en-US"/>
        </a:p>
      </dgm:t>
    </dgm:pt>
    <dgm:pt modelId="{120491EC-9FE6-4038-9423-D60648E474B6}" type="pres">
      <dgm:prSet presAssocID="{69BCFC42-A8A8-4B06-9D99-F004FCA074E0}" presName="Name37" presStyleLbl="parChTrans1D4" presStyleIdx="1" presStyleCnt="6"/>
      <dgm:spPr/>
      <dgm:t>
        <a:bodyPr/>
        <a:lstStyle/>
        <a:p>
          <a:endParaRPr lang="en-US"/>
        </a:p>
      </dgm:t>
    </dgm:pt>
    <dgm:pt modelId="{CD76FF06-5E2C-4F4F-8C8E-A44DAE7818B8}" type="pres">
      <dgm:prSet presAssocID="{CECEE0A7-BD84-4419-B4A4-50BCA3FCEEE5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CD3B746C-D036-4724-9D0E-709EEA30155E}" type="pres">
      <dgm:prSet presAssocID="{CECEE0A7-BD84-4419-B4A4-50BCA3FCEEE5}" presName="rootComposite" presStyleCnt="0"/>
      <dgm:spPr/>
      <dgm:t>
        <a:bodyPr/>
        <a:lstStyle/>
        <a:p>
          <a:endParaRPr lang="en-US"/>
        </a:p>
      </dgm:t>
    </dgm:pt>
    <dgm:pt modelId="{DE609DD0-0B6A-465F-BD0A-7B86B5B6FBD5}" type="pres">
      <dgm:prSet presAssocID="{CECEE0A7-BD84-4419-B4A4-50BCA3FCEEE5}" presName="rootText" presStyleLbl="node1" presStyleIdx="3" presStyleCnt="16">
        <dgm:presLayoutVars>
          <dgm:chMax/>
          <dgm:chPref val="3"/>
        </dgm:presLayoutVars>
      </dgm:prSet>
      <dgm:spPr/>
      <dgm:t>
        <a:bodyPr/>
        <a:lstStyle/>
        <a:p>
          <a:endParaRPr lang="en-US"/>
        </a:p>
      </dgm:t>
    </dgm:pt>
    <dgm:pt modelId="{7DE755AD-7696-4ABF-8133-474AD5EB6BC6}" type="pres">
      <dgm:prSet presAssocID="{CECEE0A7-BD84-4419-B4A4-50BCA3FCEEE5}" presName="titleText2" presStyleLbl="fgAcc1" presStyleIdx="3" presStyleCnt="16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2046A6E1-5307-42BF-8636-0966F73E854F}" type="pres">
      <dgm:prSet presAssocID="{CECEE0A7-BD84-4419-B4A4-50BCA3FCEEE5}" presName="rootConnector" presStyleLbl="node4" presStyleIdx="0" presStyleCnt="0"/>
      <dgm:spPr/>
      <dgm:t>
        <a:bodyPr/>
        <a:lstStyle/>
        <a:p>
          <a:endParaRPr lang="en-US"/>
        </a:p>
      </dgm:t>
    </dgm:pt>
    <dgm:pt modelId="{20CDDF77-926B-4B1E-8DDF-88886BA85672}" type="pres">
      <dgm:prSet presAssocID="{CECEE0A7-BD84-4419-B4A4-50BCA3FCEEE5}" presName="hierChild4" presStyleCnt="0"/>
      <dgm:spPr/>
      <dgm:t>
        <a:bodyPr/>
        <a:lstStyle/>
        <a:p>
          <a:endParaRPr lang="en-US"/>
        </a:p>
      </dgm:t>
    </dgm:pt>
    <dgm:pt modelId="{76413DD6-B318-4592-AE67-371511DC00AD}" type="pres">
      <dgm:prSet presAssocID="{CECEE0A7-BD84-4419-B4A4-50BCA3FCEEE5}" presName="hierChild5" presStyleCnt="0"/>
      <dgm:spPr/>
      <dgm:t>
        <a:bodyPr/>
        <a:lstStyle/>
        <a:p>
          <a:endParaRPr lang="en-US"/>
        </a:p>
      </dgm:t>
    </dgm:pt>
    <dgm:pt modelId="{08FEA243-2420-4100-8AB8-135869688E3A}" type="pres">
      <dgm:prSet presAssocID="{B5C329E5-623C-4FAA-9FF2-1E43E07FD9F3}" presName="Name37" presStyleLbl="parChTrans1D4" presStyleIdx="2" presStyleCnt="6"/>
      <dgm:spPr/>
      <dgm:t>
        <a:bodyPr/>
        <a:lstStyle/>
        <a:p>
          <a:endParaRPr lang="en-US"/>
        </a:p>
      </dgm:t>
    </dgm:pt>
    <dgm:pt modelId="{AD244FF0-E4F6-4B3D-99E2-E3C79005466D}" type="pres">
      <dgm:prSet presAssocID="{C3D42C6C-1E07-4F3B-98F7-ED64DAF7E0B7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522FB86A-5568-4FB7-98A3-11888677E7EE}" type="pres">
      <dgm:prSet presAssocID="{C3D42C6C-1E07-4F3B-98F7-ED64DAF7E0B7}" presName="rootComposite" presStyleCnt="0"/>
      <dgm:spPr/>
      <dgm:t>
        <a:bodyPr/>
        <a:lstStyle/>
        <a:p>
          <a:endParaRPr lang="en-US"/>
        </a:p>
      </dgm:t>
    </dgm:pt>
    <dgm:pt modelId="{56401259-184A-4AB8-99E2-61154AF14C08}" type="pres">
      <dgm:prSet presAssocID="{C3D42C6C-1E07-4F3B-98F7-ED64DAF7E0B7}" presName="rootText" presStyleLbl="node1" presStyleIdx="4" presStyleCnt="16">
        <dgm:presLayoutVars>
          <dgm:chMax/>
          <dgm:chPref val="3"/>
        </dgm:presLayoutVars>
      </dgm:prSet>
      <dgm:spPr/>
      <dgm:t>
        <a:bodyPr/>
        <a:lstStyle/>
        <a:p>
          <a:endParaRPr lang="en-US"/>
        </a:p>
      </dgm:t>
    </dgm:pt>
    <dgm:pt modelId="{1DA63615-A1B4-4862-9286-860D43F08F5E}" type="pres">
      <dgm:prSet presAssocID="{C3D42C6C-1E07-4F3B-98F7-ED64DAF7E0B7}" presName="titleText2" presStyleLbl="fgAcc1" presStyleIdx="4" presStyleCnt="16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FE39617F-3ACA-48DC-AEED-0D954635A986}" type="pres">
      <dgm:prSet presAssocID="{C3D42C6C-1E07-4F3B-98F7-ED64DAF7E0B7}" presName="rootConnector" presStyleLbl="node4" presStyleIdx="0" presStyleCnt="0"/>
      <dgm:spPr/>
      <dgm:t>
        <a:bodyPr/>
        <a:lstStyle/>
        <a:p>
          <a:endParaRPr lang="en-US"/>
        </a:p>
      </dgm:t>
    </dgm:pt>
    <dgm:pt modelId="{2313DADE-8C38-4195-86CA-F1851F40CD5F}" type="pres">
      <dgm:prSet presAssocID="{C3D42C6C-1E07-4F3B-98F7-ED64DAF7E0B7}" presName="hierChild4" presStyleCnt="0"/>
      <dgm:spPr/>
      <dgm:t>
        <a:bodyPr/>
        <a:lstStyle/>
        <a:p>
          <a:endParaRPr lang="en-US"/>
        </a:p>
      </dgm:t>
    </dgm:pt>
    <dgm:pt modelId="{B8B99531-7630-45D3-8764-549E854666EB}" type="pres">
      <dgm:prSet presAssocID="{502DBE7D-F6C3-4C5F-BA42-EC134ED99A28}" presName="Name37" presStyleLbl="parChTrans1D4" presStyleIdx="3" presStyleCnt="6"/>
      <dgm:spPr/>
      <dgm:t>
        <a:bodyPr/>
        <a:lstStyle/>
        <a:p>
          <a:endParaRPr lang="en-US"/>
        </a:p>
      </dgm:t>
    </dgm:pt>
    <dgm:pt modelId="{9DDEC4C5-3EB9-433B-BCA6-61B243D7866D}" type="pres">
      <dgm:prSet presAssocID="{5DBF4883-02D9-4579-B00F-24B6A9A6FBB4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2AC167CA-ECA6-4B35-A21B-629E471229BE}" type="pres">
      <dgm:prSet presAssocID="{5DBF4883-02D9-4579-B00F-24B6A9A6FBB4}" presName="rootComposite" presStyleCnt="0"/>
      <dgm:spPr/>
      <dgm:t>
        <a:bodyPr/>
        <a:lstStyle/>
        <a:p>
          <a:endParaRPr lang="en-US"/>
        </a:p>
      </dgm:t>
    </dgm:pt>
    <dgm:pt modelId="{41900385-A837-4E0F-BD13-C4E565F2964D}" type="pres">
      <dgm:prSet presAssocID="{5DBF4883-02D9-4579-B00F-24B6A9A6FBB4}" presName="rootText" presStyleLbl="node1" presStyleIdx="5" presStyleCnt="16">
        <dgm:presLayoutVars>
          <dgm:chMax/>
          <dgm:chPref val="3"/>
        </dgm:presLayoutVars>
      </dgm:prSet>
      <dgm:spPr/>
      <dgm:t>
        <a:bodyPr/>
        <a:lstStyle/>
        <a:p>
          <a:endParaRPr lang="en-US"/>
        </a:p>
      </dgm:t>
    </dgm:pt>
    <dgm:pt modelId="{6F6BD8FF-F50D-424C-AF6D-FE2856EB4B34}" type="pres">
      <dgm:prSet presAssocID="{5DBF4883-02D9-4579-B00F-24B6A9A6FBB4}" presName="titleText2" presStyleLbl="fgAcc1" presStyleIdx="5" presStyleCnt="16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DFA4B10A-A599-4B02-8B02-BB749201C003}" type="pres">
      <dgm:prSet presAssocID="{5DBF4883-02D9-4579-B00F-24B6A9A6FBB4}" presName="rootConnector" presStyleLbl="node4" presStyleIdx="0" presStyleCnt="0"/>
      <dgm:spPr/>
      <dgm:t>
        <a:bodyPr/>
        <a:lstStyle/>
        <a:p>
          <a:endParaRPr lang="en-US"/>
        </a:p>
      </dgm:t>
    </dgm:pt>
    <dgm:pt modelId="{A05CA040-6C55-4851-A1FB-7CF1382BB5EB}" type="pres">
      <dgm:prSet presAssocID="{5DBF4883-02D9-4579-B00F-24B6A9A6FBB4}" presName="hierChild4" presStyleCnt="0"/>
      <dgm:spPr/>
      <dgm:t>
        <a:bodyPr/>
        <a:lstStyle/>
        <a:p>
          <a:endParaRPr lang="en-US"/>
        </a:p>
      </dgm:t>
    </dgm:pt>
    <dgm:pt modelId="{BA97FD22-5727-46B9-A5DD-272D56B2EA27}" type="pres">
      <dgm:prSet presAssocID="{5DBF4883-02D9-4579-B00F-24B6A9A6FBB4}" presName="hierChild5" presStyleCnt="0"/>
      <dgm:spPr/>
      <dgm:t>
        <a:bodyPr/>
        <a:lstStyle/>
        <a:p>
          <a:endParaRPr lang="en-US"/>
        </a:p>
      </dgm:t>
    </dgm:pt>
    <dgm:pt modelId="{B52D58F1-5417-4222-B3EB-77892DECC2D4}" type="pres">
      <dgm:prSet presAssocID="{C3D42C6C-1E07-4F3B-98F7-ED64DAF7E0B7}" presName="hierChild5" presStyleCnt="0"/>
      <dgm:spPr/>
      <dgm:t>
        <a:bodyPr/>
        <a:lstStyle/>
        <a:p>
          <a:endParaRPr lang="en-US"/>
        </a:p>
      </dgm:t>
    </dgm:pt>
    <dgm:pt modelId="{10A63311-55AD-414A-AA85-0035F90FF824}" type="pres">
      <dgm:prSet presAssocID="{A2976D91-C191-4999-90B1-0CAE759C9630}" presName="hierChild5" presStyleCnt="0"/>
      <dgm:spPr/>
      <dgm:t>
        <a:bodyPr/>
        <a:lstStyle/>
        <a:p>
          <a:endParaRPr lang="en-US"/>
        </a:p>
      </dgm:t>
    </dgm:pt>
    <dgm:pt modelId="{94E8D84E-932C-40F0-ABDD-D5299F0FF986}" type="pres">
      <dgm:prSet presAssocID="{BDEEB64B-DC69-42C1-9D8E-ECF84717BE26}" presName="Name37" presStyleLbl="parChTrans1D3" presStyleIdx="1" presStyleCnt="6"/>
      <dgm:spPr/>
      <dgm:t>
        <a:bodyPr/>
        <a:lstStyle/>
        <a:p>
          <a:endParaRPr lang="en-US"/>
        </a:p>
      </dgm:t>
    </dgm:pt>
    <dgm:pt modelId="{051CD4D7-833D-4743-920F-D03DB326EC37}" type="pres">
      <dgm:prSet presAssocID="{DFDA0CD6-B99B-4A75-93F2-ABE5C54EE931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9568D483-2F49-4089-99B0-ED51C36EA693}" type="pres">
      <dgm:prSet presAssocID="{DFDA0CD6-B99B-4A75-93F2-ABE5C54EE931}" presName="rootComposite" presStyleCnt="0"/>
      <dgm:spPr/>
      <dgm:t>
        <a:bodyPr/>
        <a:lstStyle/>
        <a:p>
          <a:endParaRPr lang="en-US"/>
        </a:p>
      </dgm:t>
    </dgm:pt>
    <dgm:pt modelId="{ED98AF26-B992-428E-AAB3-4CD0F3B91575}" type="pres">
      <dgm:prSet presAssocID="{DFDA0CD6-B99B-4A75-93F2-ABE5C54EE931}" presName="rootText" presStyleLbl="node1" presStyleIdx="6" presStyleCnt="16">
        <dgm:presLayoutVars>
          <dgm:chMax/>
          <dgm:chPref val="3"/>
        </dgm:presLayoutVars>
      </dgm:prSet>
      <dgm:spPr/>
      <dgm:t>
        <a:bodyPr/>
        <a:lstStyle/>
        <a:p>
          <a:endParaRPr lang="en-US"/>
        </a:p>
      </dgm:t>
    </dgm:pt>
    <dgm:pt modelId="{61DDA218-539C-4453-8568-3D2409FB08EF}" type="pres">
      <dgm:prSet presAssocID="{DFDA0CD6-B99B-4A75-93F2-ABE5C54EE931}" presName="titleText2" presStyleLbl="fgAcc1" presStyleIdx="6" presStyleCnt="16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48CD2043-BD43-4D30-BBF9-3C5E0A2E36A8}" type="pres">
      <dgm:prSet presAssocID="{DFDA0CD6-B99B-4A75-93F2-ABE5C54EE931}" presName="rootConnector" presStyleLbl="node3" presStyleIdx="0" presStyleCnt="0"/>
      <dgm:spPr/>
      <dgm:t>
        <a:bodyPr/>
        <a:lstStyle/>
        <a:p>
          <a:endParaRPr lang="en-US"/>
        </a:p>
      </dgm:t>
    </dgm:pt>
    <dgm:pt modelId="{74E92812-E807-4B60-9095-A9F8271F05C9}" type="pres">
      <dgm:prSet presAssocID="{DFDA0CD6-B99B-4A75-93F2-ABE5C54EE931}" presName="hierChild4" presStyleCnt="0"/>
      <dgm:spPr/>
      <dgm:t>
        <a:bodyPr/>
        <a:lstStyle/>
        <a:p>
          <a:endParaRPr lang="en-US"/>
        </a:p>
      </dgm:t>
    </dgm:pt>
    <dgm:pt modelId="{C190FA7B-2562-49C3-BBF1-6A0908003E1F}" type="pres">
      <dgm:prSet presAssocID="{DFDA0CD6-B99B-4A75-93F2-ABE5C54EE931}" presName="hierChild5" presStyleCnt="0"/>
      <dgm:spPr/>
      <dgm:t>
        <a:bodyPr/>
        <a:lstStyle/>
        <a:p>
          <a:endParaRPr lang="en-US"/>
        </a:p>
      </dgm:t>
    </dgm:pt>
    <dgm:pt modelId="{59B62898-5B87-4BD2-B9C8-24149491AEDF}" type="pres">
      <dgm:prSet presAssocID="{3F2AD16D-D946-447C-8727-96B7D0B97A0B}" presName="hierChild5" presStyleCnt="0"/>
      <dgm:spPr/>
      <dgm:t>
        <a:bodyPr/>
        <a:lstStyle/>
        <a:p>
          <a:endParaRPr lang="en-US"/>
        </a:p>
      </dgm:t>
    </dgm:pt>
    <dgm:pt modelId="{05C68F12-86F2-4914-9562-49040D44903A}" type="pres">
      <dgm:prSet presAssocID="{3AA1DAF2-4D60-4E88-9097-D1D3AB867539}" presName="Name37" presStyleLbl="parChTrans1D2" presStyleIdx="1" presStyleCnt="4"/>
      <dgm:spPr/>
      <dgm:t>
        <a:bodyPr/>
        <a:lstStyle/>
        <a:p>
          <a:endParaRPr lang="en-US"/>
        </a:p>
      </dgm:t>
    </dgm:pt>
    <dgm:pt modelId="{B0E5081C-BB65-4414-AE98-9BC971707D4C}" type="pres">
      <dgm:prSet presAssocID="{29A21DF4-6394-41F4-8007-6BA7C2349DB3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9E7AFD21-EF4B-4F04-8620-A124E3830839}" type="pres">
      <dgm:prSet presAssocID="{29A21DF4-6394-41F4-8007-6BA7C2349DB3}" presName="rootComposite" presStyleCnt="0"/>
      <dgm:spPr/>
      <dgm:t>
        <a:bodyPr/>
        <a:lstStyle/>
        <a:p>
          <a:endParaRPr lang="en-US"/>
        </a:p>
      </dgm:t>
    </dgm:pt>
    <dgm:pt modelId="{E6C8EEE6-9177-4D15-B825-736BEAA4FB66}" type="pres">
      <dgm:prSet presAssocID="{29A21DF4-6394-41F4-8007-6BA7C2349DB3}" presName="rootText" presStyleLbl="node1" presStyleIdx="7" presStyleCnt="16">
        <dgm:presLayoutVars>
          <dgm:chMax/>
          <dgm:chPref val="3"/>
        </dgm:presLayoutVars>
      </dgm:prSet>
      <dgm:spPr/>
      <dgm:t>
        <a:bodyPr/>
        <a:lstStyle/>
        <a:p>
          <a:endParaRPr lang="en-US"/>
        </a:p>
      </dgm:t>
    </dgm:pt>
    <dgm:pt modelId="{576B7A6F-DC19-49B0-B4DD-2B769D5B578A}" type="pres">
      <dgm:prSet presAssocID="{29A21DF4-6394-41F4-8007-6BA7C2349DB3}" presName="titleText2" presStyleLbl="fgAcc1" presStyleIdx="7" presStyleCnt="16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DC01A9AD-733E-4CCA-8D6C-F8266E5D3A6A}" type="pres">
      <dgm:prSet presAssocID="{29A21DF4-6394-41F4-8007-6BA7C2349DB3}" presName="rootConnector" presStyleLbl="node2" presStyleIdx="0" presStyleCnt="0"/>
      <dgm:spPr/>
      <dgm:t>
        <a:bodyPr/>
        <a:lstStyle/>
        <a:p>
          <a:endParaRPr lang="en-US"/>
        </a:p>
      </dgm:t>
    </dgm:pt>
    <dgm:pt modelId="{F3A3D640-ED0F-470C-B839-99BFDD173FFE}" type="pres">
      <dgm:prSet presAssocID="{29A21DF4-6394-41F4-8007-6BA7C2349DB3}" presName="hierChild4" presStyleCnt="0"/>
      <dgm:spPr/>
      <dgm:t>
        <a:bodyPr/>
        <a:lstStyle/>
        <a:p>
          <a:endParaRPr lang="en-US"/>
        </a:p>
      </dgm:t>
    </dgm:pt>
    <dgm:pt modelId="{97846C13-47F0-4DD3-9E90-658486F35626}" type="pres">
      <dgm:prSet presAssocID="{E8BEC883-6077-470F-9937-C661CDE818F7}" presName="Name37" presStyleLbl="parChTrans1D3" presStyleIdx="2" presStyleCnt="6"/>
      <dgm:spPr/>
      <dgm:t>
        <a:bodyPr/>
        <a:lstStyle/>
        <a:p>
          <a:endParaRPr lang="en-US"/>
        </a:p>
      </dgm:t>
    </dgm:pt>
    <dgm:pt modelId="{A8832A9C-8862-4075-B3AA-BF2DD62634A0}" type="pres">
      <dgm:prSet presAssocID="{15F4A198-E9C7-4EC1-BB3B-A367AA383F99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2E010C8B-3FAA-4D47-BF04-0A9AB81EA765}" type="pres">
      <dgm:prSet presAssocID="{15F4A198-E9C7-4EC1-BB3B-A367AA383F99}" presName="rootComposite" presStyleCnt="0"/>
      <dgm:spPr/>
      <dgm:t>
        <a:bodyPr/>
        <a:lstStyle/>
        <a:p>
          <a:endParaRPr lang="en-US"/>
        </a:p>
      </dgm:t>
    </dgm:pt>
    <dgm:pt modelId="{80385E5A-2F54-4D4A-8895-292886DB9218}" type="pres">
      <dgm:prSet presAssocID="{15F4A198-E9C7-4EC1-BB3B-A367AA383F99}" presName="rootText" presStyleLbl="node1" presStyleIdx="8" presStyleCnt="16">
        <dgm:presLayoutVars>
          <dgm:chMax/>
          <dgm:chPref val="3"/>
        </dgm:presLayoutVars>
      </dgm:prSet>
      <dgm:spPr/>
      <dgm:t>
        <a:bodyPr/>
        <a:lstStyle/>
        <a:p>
          <a:endParaRPr lang="en-US"/>
        </a:p>
      </dgm:t>
    </dgm:pt>
    <dgm:pt modelId="{C5BB7C9B-B241-494A-A0CD-21748F39B886}" type="pres">
      <dgm:prSet presAssocID="{15F4A198-E9C7-4EC1-BB3B-A367AA383F99}" presName="titleText2" presStyleLbl="fgAcc1" presStyleIdx="8" presStyleCnt="16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9F9D11D1-23F8-48E9-9B0C-0F32152FB383}" type="pres">
      <dgm:prSet presAssocID="{15F4A198-E9C7-4EC1-BB3B-A367AA383F99}" presName="rootConnector" presStyleLbl="node3" presStyleIdx="0" presStyleCnt="0"/>
      <dgm:spPr/>
      <dgm:t>
        <a:bodyPr/>
        <a:lstStyle/>
        <a:p>
          <a:endParaRPr lang="en-US"/>
        </a:p>
      </dgm:t>
    </dgm:pt>
    <dgm:pt modelId="{DD2FE6EE-6405-4C81-83E5-33E52AE4F092}" type="pres">
      <dgm:prSet presAssocID="{15F4A198-E9C7-4EC1-BB3B-A367AA383F99}" presName="hierChild4" presStyleCnt="0"/>
      <dgm:spPr/>
      <dgm:t>
        <a:bodyPr/>
        <a:lstStyle/>
        <a:p>
          <a:endParaRPr lang="en-US"/>
        </a:p>
      </dgm:t>
    </dgm:pt>
    <dgm:pt modelId="{8189FDAF-B16B-4631-84A5-0FF8AFCA6D58}" type="pres">
      <dgm:prSet presAssocID="{016BD0C7-267F-4D89-B9B5-9CFA3AA78760}" presName="Name37" presStyleLbl="parChTrans1D4" presStyleIdx="4" presStyleCnt="6"/>
      <dgm:spPr/>
      <dgm:t>
        <a:bodyPr/>
        <a:lstStyle/>
        <a:p>
          <a:endParaRPr lang="en-US"/>
        </a:p>
      </dgm:t>
    </dgm:pt>
    <dgm:pt modelId="{F0185943-338A-4C49-BDCB-ED7E0D8C2307}" type="pres">
      <dgm:prSet presAssocID="{8AA9DD42-1FDD-401B-8E57-8B92035B098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A8EAF8DC-92FD-4CF0-A2A1-F84DD8593BF7}" type="pres">
      <dgm:prSet presAssocID="{8AA9DD42-1FDD-401B-8E57-8B92035B098F}" presName="rootComposite" presStyleCnt="0"/>
      <dgm:spPr/>
      <dgm:t>
        <a:bodyPr/>
        <a:lstStyle/>
        <a:p>
          <a:endParaRPr lang="en-US"/>
        </a:p>
      </dgm:t>
    </dgm:pt>
    <dgm:pt modelId="{76E2200E-BDBD-48DE-87ED-91A47FDA7DBB}" type="pres">
      <dgm:prSet presAssocID="{8AA9DD42-1FDD-401B-8E57-8B92035B098F}" presName="rootText" presStyleLbl="node1" presStyleIdx="9" presStyleCnt="16">
        <dgm:presLayoutVars>
          <dgm:chMax/>
          <dgm:chPref val="3"/>
        </dgm:presLayoutVars>
      </dgm:prSet>
      <dgm:spPr/>
      <dgm:t>
        <a:bodyPr/>
        <a:lstStyle/>
        <a:p>
          <a:endParaRPr lang="en-US"/>
        </a:p>
      </dgm:t>
    </dgm:pt>
    <dgm:pt modelId="{5FBA2E93-C317-4584-A191-2AF386335FC9}" type="pres">
      <dgm:prSet presAssocID="{8AA9DD42-1FDD-401B-8E57-8B92035B098F}" presName="titleText2" presStyleLbl="fgAcc1" presStyleIdx="9" presStyleCnt="16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EE9FA29C-968E-4D89-A5A0-BF056B80A2E7}" type="pres">
      <dgm:prSet presAssocID="{8AA9DD42-1FDD-401B-8E57-8B92035B098F}" presName="rootConnector" presStyleLbl="node4" presStyleIdx="0" presStyleCnt="0"/>
      <dgm:spPr/>
      <dgm:t>
        <a:bodyPr/>
        <a:lstStyle/>
        <a:p>
          <a:endParaRPr lang="en-US"/>
        </a:p>
      </dgm:t>
    </dgm:pt>
    <dgm:pt modelId="{00F855EC-C87E-44E5-AB69-13D6C1B6A9C9}" type="pres">
      <dgm:prSet presAssocID="{8AA9DD42-1FDD-401B-8E57-8B92035B098F}" presName="hierChild4" presStyleCnt="0"/>
      <dgm:spPr/>
      <dgm:t>
        <a:bodyPr/>
        <a:lstStyle/>
        <a:p>
          <a:endParaRPr lang="en-US"/>
        </a:p>
      </dgm:t>
    </dgm:pt>
    <dgm:pt modelId="{515F3B04-65B4-4F2C-8BEB-C1CD8E07AB37}" type="pres">
      <dgm:prSet presAssocID="{8AA9DD42-1FDD-401B-8E57-8B92035B098F}" presName="hierChild5" presStyleCnt="0"/>
      <dgm:spPr/>
      <dgm:t>
        <a:bodyPr/>
        <a:lstStyle/>
        <a:p>
          <a:endParaRPr lang="en-US"/>
        </a:p>
      </dgm:t>
    </dgm:pt>
    <dgm:pt modelId="{F59C97C8-B11F-4C50-B7B5-FF85A1E9994C}" type="pres">
      <dgm:prSet presAssocID="{15F4A198-E9C7-4EC1-BB3B-A367AA383F99}" presName="hierChild5" presStyleCnt="0"/>
      <dgm:spPr/>
      <dgm:t>
        <a:bodyPr/>
        <a:lstStyle/>
        <a:p>
          <a:endParaRPr lang="en-US"/>
        </a:p>
      </dgm:t>
    </dgm:pt>
    <dgm:pt modelId="{9B89EE9B-F7E6-48C6-8473-E49D468A7462}" type="pres">
      <dgm:prSet presAssocID="{29A21DF4-6394-41F4-8007-6BA7C2349DB3}" presName="hierChild5" presStyleCnt="0"/>
      <dgm:spPr/>
      <dgm:t>
        <a:bodyPr/>
        <a:lstStyle/>
        <a:p>
          <a:endParaRPr lang="en-US"/>
        </a:p>
      </dgm:t>
    </dgm:pt>
    <dgm:pt modelId="{43F4B516-2ED6-4F30-8AB5-579504FF44EE}" type="pres">
      <dgm:prSet presAssocID="{D2BBE1BD-1326-462C-B8A1-E60A23137388}" presName="Name37" presStyleLbl="parChTrans1D2" presStyleIdx="2" presStyleCnt="4"/>
      <dgm:spPr/>
      <dgm:t>
        <a:bodyPr/>
        <a:lstStyle/>
        <a:p>
          <a:endParaRPr lang="en-US"/>
        </a:p>
      </dgm:t>
    </dgm:pt>
    <dgm:pt modelId="{D10642F9-9809-4839-B879-661EBD3D884D}" type="pres">
      <dgm:prSet presAssocID="{B575649F-27DE-4C4D-8B47-EC867B5B121D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0FA903FB-A7D5-4C7F-8EBA-0918183D22FB}" type="pres">
      <dgm:prSet presAssocID="{B575649F-27DE-4C4D-8B47-EC867B5B121D}" presName="rootComposite" presStyleCnt="0"/>
      <dgm:spPr/>
      <dgm:t>
        <a:bodyPr/>
        <a:lstStyle/>
        <a:p>
          <a:endParaRPr lang="en-US"/>
        </a:p>
      </dgm:t>
    </dgm:pt>
    <dgm:pt modelId="{8A4ACDCA-C2EA-4FA2-86BB-B98428EE7412}" type="pres">
      <dgm:prSet presAssocID="{B575649F-27DE-4C4D-8B47-EC867B5B121D}" presName="rootText" presStyleLbl="node1" presStyleIdx="10" presStyleCnt="16">
        <dgm:presLayoutVars>
          <dgm:chMax/>
          <dgm:chPref val="3"/>
        </dgm:presLayoutVars>
      </dgm:prSet>
      <dgm:spPr/>
      <dgm:t>
        <a:bodyPr/>
        <a:lstStyle/>
        <a:p>
          <a:endParaRPr lang="en-US"/>
        </a:p>
      </dgm:t>
    </dgm:pt>
    <dgm:pt modelId="{A829A173-A573-4C95-9B21-C710C64F066B}" type="pres">
      <dgm:prSet presAssocID="{B575649F-27DE-4C4D-8B47-EC867B5B121D}" presName="titleText2" presStyleLbl="fgAcc1" presStyleIdx="10" presStyleCnt="16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A42EDEDE-21F3-4355-90E5-F2E0A5CBBFDD}" type="pres">
      <dgm:prSet presAssocID="{B575649F-27DE-4C4D-8B47-EC867B5B121D}" presName="rootConnector" presStyleLbl="node2" presStyleIdx="0" presStyleCnt="0"/>
      <dgm:spPr/>
      <dgm:t>
        <a:bodyPr/>
        <a:lstStyle/>
        <a:p>
          <a:endParaRPr lang="en-US"/>
        </a:p>
      </dgm:t>
    </dgm:pt>
    <dgm:pt modelId="{00AB186B-1084-4ED4-AE9F-DD495BBC289C}" type="pres">
      <dgm:prSet presAssocID="{B575649F-27DE-4C4D-8B47-EC867B5B121D}" presName="hierChild4" presStyleCnt="0"/>
      <dgm:spPr/>
      <dgm:t>
        <a:bodyPr/>
        <a:lstStyle/>
        <a:p>
          <a:endParaRPr lang="en-US"/>
        </a:p>
      </dgm:t>
    </dgm:pt>
    <dgm:pt modelId="{1D46A792-2BAA-4041-9225-3C65F1BB0F9E}" type="pres">
      <dgm:prSet presAssocID="{206202FB-E353-4504-A3C3-EFDDE525E442}" presName="Name37" presStyleLbl="parChTrans1D3" presStyleIdx="3" presStyleCnt="6"/>
      <dgm:spPr/>
      <dgm:t>
        <a:bodyPr/>
        <a:lstStyle/>
        <a:p>
          <a:endParaRPr lang="en-US"/>
        </a:p>
      </dgm:t>
    </dgm:pt>
    <dgm:pt modelId="{DDC1ABC8-DF2F-45EA-BEEA-582D64EBA970}" type="pres">
      <dgm:prSet presAssocID="{5F2321CC-4F02-4817-8B91-FC890249F9E7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BBC1BF88-A92C-4BA7-8437-5A19536F7B52}" type="pres">
      <dgm:prSet presAssocID="{5F2321CC-4F02-4817-8B91-FC890249F9E7}" presName="rootComposite" presStyleCnt="0"/>
      <dgm:spPr/>
      <dgm:t>
        <a:bodyPr/>
        <a:lstStyle/>
        <a:p>
          <a:endParaRPr lang="en-US"/>
        </a:p>
      </dgm:t>
    </dgm:pt>
    <dgm:pt modelId="{5B4813A6-7FFB-4F4D-A505-52AE95C65426}" type="pres">
      <dgm:prSet presAssocID="{5F2321CC-4F02-4817-8B91-FC890249F9E7}" presName="rootText" presStyleLbl="node1" presStyleIdx="11" presStyleCnt="16">
        <dgm:presLayoutVars>
          <dgm:chMax/>
          <dgm:chPref val="3"/>
        </dgm:presLayoutVars>
      </dgm:prSet>
      <dgm:spPr/>
      <dgm:t>
        <a:bodyPr/>
        <a:lstStyle/>
        <a:p>
          <a:endParaRPr lang="en-US"/>
        </a:p>
      </dgm:t>
    </dgm:pt>
    <dgm:pt modelId="{E03876F8-824F-4A99-88F3-0029646570CE}" type="pres">
      <dgm:prSet presAssocID="{5F2321CC-4F02-4817-8B91-FC890249F9E7}" presName="titleText2" presStyleLbl="fgAcc1" presStyleIdx="11" presStyleCnt="16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434A59D7-99A2-4C9B-AE0B-7C723601729D}" type="pres">
      <dgm:prSet presAssocID="{5F2321CC-4F02-4817-8B91-FC890249F9E7}" presName="rootConnector" presStyleLbl="node3" presStyleIdx="0" presStyleCnt="0"/>
      <dgm:spPr/>
      <dgm:t>
        <a:bodyPr/>
        <a:lstStyle/>
        <a:p>
          <a:endParaRPr lang="en-US"/>
        </a:p>
      </dgm:t>
    </dgm:pt>
    <dgm:pt modelId="{E1FDF882-2ACC-46E0-80D7-DBB9E5EFCD42}" type="pres">
      <dgm:prSet presAssocID="{5F2321CC-4F02-4817-8B91-FC890249F9E7}" presName="hierChild4" presStyleCnt="0"/>
      <dgm:spPr/>
      <dgm:t>
        <a:bodyPr/>
        <a:lstStyle/>
        <a:p>
          <a:endParaRPr lang="en-US"/>
        </a:p>
      </dgm:t>
    </dgm:pt>
    <dgm:pt modelId="{4E83BFF4-378C-4752-8AB6-E56EF53FA0FA}" type="pres">
      <dgm:prSet presAssocID="{5F2321CC-4F02-4817-8B91-FC890249F9E7}" presName="hierChild5" presStyleCnt="0"/>
      <dgm:spPr/>
      <dgm:t>
        <a:bodyPr/>
        <a:lstStyle/>
        <a:p>
          <a:endParaRPr lang="en-US"/>
        </a:p>
      </dgm:t>
    </dgm:pt>
    <dgm:pt modelId="{32EDE32C-FC05-49D6-806D-AC40EA93E65F}" type="pres">
      <dgm:prSet presAssocID="{B575649F-27DE-4C4D-8B47-EC867B5B121D}" presName="hierChild5" presStyleCnt="0"/>
      <dgm:spPr/>
      <dgm:t>
        <a:bodyPr/>
        <a:lstStyle/>
        <a:p>
          <a:endParaRPr lang="en-US"/>
        </a:p>
      </dgm:t>
    </dgm:pt>
    <dgm:pt modelId="{591A90D5-CABB-43C7-9ECE-D30E3DAD9E36}" type="pres">
      <dgm:prSet presAssocID="{EB49C630-980C-427B-8DAC-8F51053B8358}" presName="Name37" presStyleLbl="parChTrans1D2" presStyleIdx="3" presStyleCnt="4"/>
      <dgm:spPr/>
      <dgm:t>
        <a:bodyPr/>
        <a:lstStyle/>
        <a:p>
          <a:endParaRPr lang="en-US"/>
        </a:p>
      </dgm:t>
    </dgm:pt>
    <dgm:pt modelId="{EDBC1A38-7145-4FBD-815C-F75297DACC4E}" type="pres">
      <dgm:prSet presAssocID="{4CBAAE5F-4E88-45A2-AFD2-0F5D8CFAF8B1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D67DA89B-F38B-42BF-946D-785A85500D30}" type="pres">
      <dgm:prSet presAssocID="{4CBAAE5F-4E88-45A2-AFD2-0F5D8CFAF8B1}" presName="rootComposite" presStyleCnt="0"/>
      <dgm:spPr/>
      <dgm:t>
        <a:bodyPr/>
        <a:lstStyle/>
        <a:p>
          <a:endParaRPr lang="en-US"/>
        </a:p>
      </dgm:t>
    </dgm:pt>
    <dgm:pt modelId="{46BB66CB-E88D-4278-9DD2-A1D8465E5E76}" type="pres">
      <dgm:prSet presAssocID="{4CBAAE5F-4E88-45A2-AFD2-0F5D8CFAF8B1}" presName="rootText" presStyleLbl="node1" presStyleIdx="12" presStyleCnt="16">
        <dgm:presLayoutVars>
          <dgm:chMax/>
          <dgm:chPref val="3"/>
        </dgm:presLayoutVars>
      </dgm:prSet>
      <dgm:spPr/>
      <dgm:t>
        <a:bodyPr/>
        <a:lstStyle/>
        <a:p>
          <a:endParaRPr lang="en-US"/>
        </a:p>
      </dgm:t>
    </dgm:pt>
    <dgm:pt modelId="{A31C194A-6390-41C4-B556-57AB8AF48147}" type="pres">
      <dgm:prSet presAssocID="{4CBAAE5F-4E88-45A2-AFD2-0F5D8CFAF8B1}" presName="titleText2" presStyleLbl="fgAcc1" presStyleIdx="12" presStyleCnt="16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0FE2CAED-8609-4A94-A847-D6C4C6801322}" type="pres">
      <dgm:prSet presAssocID="{4CBAAE5F-4E88-45A2-AFD2-0F5D8CFAF8B1}" presName="rootConnector" presStyleLbl="node2" presStyleIdx="0" presStyleCnt="0"/>
      <dgm:spPr/>
      <dgm:t>
        <a:bodyPr/>
        <a:lstStyle/>
        <a:p>
          <a:endParaRPr lang="en-US"/>
        </a:p>
      </dgm:t>
    </dgm:pt>
    <dgm:pt modelId="{2DA2F23B-9B41-443C-8970-163896D0E4CA}" type="pres">
      <dgm:prSet presAssocID="{4CBAAE5F-4E88-45A2-AFD2-0F5D8CFAF8B1}" presName="hierChild4" presStyleCnt="0"/>
      <dgm:spPr/>
      <dgm:t>
        <a:bodyPr/>
        <a:lstStyle/>
        <a:p>
          <a:endParaRPr lang="en-US"/>
        </a:p>
      </dgm:t>
    </dgm:pt>
    <dgm:pt modelId="{FCA24844-C00D-4729-900E-B61F6E04E015}" type="pres">
      <dgm:prSet presAssocID="{FFAB0246-6639-4D24-BB3A-0838C2FBDDB9}" presName="Name37" presStyleLbl="parChTrans1D3" presStyleIdx="4" presStyleCnt="6"/>
      <dgm:spPr/>
      <dgm:t>
        <a:bodyPr/>
        <a:lstStyle/>
        <a:p>
          <a:endParaRPr lang="en-US"/>
        </a:p>
      </dgm:t>
    </dgm:pt>
    <dgm:pt modelId="{8EEBFD4E-70B7-4522-8590-C82689918A44}" type="pres">
      <dgm:prSet presAssocID="{9FEEC0DF-B56F-43CD-8C20-1C997FAC8C8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3A5F241D-462E-4A05-99C1-B9A721D6831F}" type="pres">
      <dgm:prSet presAssocID="{9FEEC0DF-B56F-43CD-8C20-1C997FAC8C8F}" presName="rootComposite" presStyleCnt="0"/>
      <dgm:spPr/>
      <dgm:t>
        <a:bodyPr/>
        <a:lstStyle/>
        <a:p>
          <a:endParaRPr lang="en-US"/>
        </a:p>
      </dgm:t>
    </dgm:pt>
    <dgm:pt modelId="{0868FAC1-B50D-47C3-8F63-928FF9785614}" type="pres">
      <dgm:prSet presAssocID="{9FEEC0DF-B56F-43CD-8C20-1C997FAC8C8F}" presName="rootText" presStyleLbl="node1" presStyleIdx="13" presStyleCnt="16">
        <dgm:presLayoutVars>
          <dgm:chMax/>
          <dgm:chPref val="3"/>
        </dgm:presLayoutVars>
      </dgm:prSet>
      <dgm:spPr/>
      <dgm:t>
        <a:bodyPr/>
        <a:lstStyle/>
        <a:p>
          <a:endParaRPr lang="en-US"/>
        </a:p>
      </dgm:t>
    </dgm:pt>
    <dgm:pt modelId="{80B1D768-BE57-4242-A453-DCBE3F0B3369}" type="pres">
      <dgm:prSet presAssocID="{9FEEC0DF-B56F-43CD-8C20-1C997FAC8C8F}" presName="titleText2" presStyleLbl="fgAcc1" presStyleIdx="13" presStyleCnt="16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62EE6437-13C8-4BB7-BE12-1236C5B0B29C}" type="pres">
      <dgm:prSet presAssocID="{9FEEC0DF-B56F-43CD-8C20-1C997FAC8C8F}" presName="rootConnector" presStyleLbl="node3" presStyleIdx="0" presStyleCnt="0"/>
      <dgm:spPr/>
      <dgm:t>
        <a:bodyPr/>
        <a:lstStyle/>
        <a:p>
          <a:endParaRPr lang="en-US"/>
        </a:p>
      </dgm:t>
    </dgm:pt>
    <dgm:pt modelId="{A9B0DF6E-F0AD-4DDB-A35D-CB8654A6DEFB}" type="pres">
      <dgm:prSet presAssocID="{9FEEC0DF-B56F-43CD-8C20-1C997FAC8C8F}" presName="hierChild4" presStyleCnt="0"/>
      <dgm:spPr/>
      <dgm:t>
        <a:bodyPr/>
        <a:lstStyle/>
        <a:p>
          <a:endParaRPr lang="en-US"/>
        </a:p>
      </dgm:t>
    </dgm:pt>
    <dgm:pt modelId="{A8E62151-5DB7-473C-A8C6-04F5D40B101C}" type="pres">
      <dgm:prSet presAssocID="{98F563AE-0E19-4671-BD06-4BFB97927B17}" presName="Name37" presStyleLbl="parChTrans1D4" presStyleIdx="5" presStyleCnt="6"/>
      <dgm:spPr/>
      <dgm:t>
        <a:bodyPr/>
        <a:lstStyle/>
        <a:p>
          <a:endParaRPr lang="en-US"/>
        </a:p>
      </dgm:t>
    </dgm:pt>
    <dgm:pt modelId="{272C13C1-210C-4531-8506-D555E807EC00}" type="pres">
      <dgm:prSet presAssocID="{F7386C22-00C7-4476-BBBE-B363547A371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8DF97A14-1F6D-490F-A0D3-878C1095B2FA}" type="pres">
      <dgm:prSet presAssocID="{F7386C22-00C7-4476-BBBE-B363547A371F}" presName="rootComposite" presStyleCnt="0"/>
      <dgm:spPr/>
      <dgm:t>
        <a:bodyPr/>
        <a:lstStyle/>
        <a:p>
          <a:endParaRPr lang="en-US"/>
        </a:p>
      </dgm:t>
    </dgm:pt>
    <dgm:pt modelId="{A19CA0DC-B283-40AE-8052-B32360246BA7}" type="pres">
      <dgm:prSet presAssocID="{F7386C22-00C7-4476-BBBE-B363547A371F}" presName="rootText" presStyleLbl="node1" presStyleIdx="14" presStyleCnt="16">
        <dgm:presLayoutVars>
          <dgm:chMax/>
          <dgm:chPref val="3"/>
        </dgm:presLayoutVars>
      </dgm:prSet>
      <dgm:spPr/>
      <dgm:t>
        <a:bodyPr/>
        <a:lstStyle/>
        <a:p>
          <a:endParaRPr lang="en-US"/>
        </a:p>
      </dgm:t>
    </dgm:pt>
    <dgm:pt modelId="{472CD0C5-34AE-4325-B360-F17CD6D155D5}" type="pres">
      <dgm:prSet presAssocID="{F7386C22-00C7-4476-BBBE-B363547A371F}" presName="titleText2" presStyleLbl="fgAcc1" presStyleIdx="14" presStyleCnt="16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1ACE1291-A3DC-4AF7-9A2A-185080E9235D}" type="pres">
      <dgm:prSet presAssocID="{F7386C22-00C7-4476-BBBE-B363547A371F}" presName="rootConnector" presStyleLbl="node4" presStyleIdx="0" presStyleCnt="0"/>
      <dgm:spPr/>
      <dgm:t>
        <a:bodyPr/>
        <a:lstStyle/>
        <a:p>
          <a:endParaRPr lang="en-US"/>
        </a:p>
      </dgm:t>
    </dgm:pt>
    <dgm:pt modelId="{5128A8E5-B3E9-4184-87C6-E55A412A392A}" type="pres">
      <dgm:prSet presAssocID="{F7386C22-00C7-4476-BBBE-B363547A371F}" presName="hierChild4" presStyleCnt="0"/>
      <dgm:spPr/>
      <dgm:t>
        <a:bodyPr/>
        <a:lstStyle/>
        <a:p>
          <a:endParaRPr lang="en-US"/>
        </a:p>
      </dgm:t>
    </dgm:pt>
    <dgm:pt modelId="{9C3DECC5-9E04-4C7C-90C0-FAB09D60BAAB}" type="pres">
      <dgm:prSet presAssocID="{F7386C22-00C7-4476-BBBE-B363547A371F}" presName="hierChild5" presStyleCnt="0"/>
      <dgm:spPr/>
      <dgm:t>
        <a:bodyPr/>
        <a:lstStyle/>
        <a:p>
          <a:endParaRPr lang="en-US"/>
        </a:p>
      </dgm:t>
    </dgm:pt>
    <dgm:pt modelId="{9729B649-E72F-487B-9620-5F790F3B129B}" type="pres">
      <dgm:prSet presAssocID="{9FEEC0DF-B56F-43CD-8C20-1C997FAC8C8F}" presName="hierChild5" presStyleCnt="0"/>
      <dgm:spPr/>
      <dgm:t>
        <a:bodyPr/>
        <a:lstStyle/>
        <a:p>
          <a:endParaRPr lang="en-US"/>
        </a:p>
      </dgm:t>
    </dgm:pt>
    <dgm:pt modelId="{1EECD54C-8A6E-4564-BA76-D2B83D60BACC}" type="pres">
      <dgm:prSet presAssocID="{B16BA6D1-A7EA-44A8-BD81-F46EF5A6A029}" presName="Name37" presStyleLbl="parChTrans1D3" presStyleIdx="5" presStyleCnt="6"/>
      <dgm:spPr/>
      <dgm:t>
        <a:bodyPr/>
        <a:lstStyle/>
        <a:p>
          <a:endParaRPr lang="en-US"/>
        </a:p>
      </dgm:t>
    </dgm:pt>
    <dgm:pt modelId="{B26AB3AE-4118-4B2D-8E0D-4D67B3FA9226}" type="pres">
      <dgm:prSet presAssocID="{D6A4DA5C-7A0D-40E4-9EDA-132B65C84E8B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37078876-4124-4AD1-8183-B346183F754B}" type="pres">
      <dgm:prSet presAssocID="{D6A4DA5C-7A0D-40E4-9EDA-132B65C84E8B}" presName="rootComposite" presStyleCnt="0"/>
      <dgm:spPr/>
      <dgm:t>
        <a:bodyPr/>
        <a:lstStyle/>
        <a:p>
          <a:endParaRPr lang="en-US"/>
        </a:p>
      </dgm:t>
    </dgm:pt>
    <dgm:pt modelId="{99BE2562-C3B4-4446-B53C-731A6F1CC87E}" type="pres">
      <dgm:prSet presAssocID="{D6A4DA5C-7A0D-40E4-9EDA-132B65C84E8B}" presName="rootText" presStyleLbl="node1" presStyleIdx="15" presStyleCnt="16">
        <dgm:presLayoutVars>
          <dgm:chMax/>
          <dgm:chPref val="3"/>
        </dgm:presLayoutVars>
      </dgm:prSet>
      <dgm:spPr/>
      <dgm:t>
        <a:bodyPr/>
        <a:lstStyle/>
        <a:p>
          <a:endParaRPr lang="en-US"/>
        </a:p>
      </dgm:t>
    </dgm:pt>
    <dgm:pt modelId="{DBEC1346-CD13-4F39-B431-A87E96CEF7BC}" type="pres">
      <dgm:prSet presAssocID="{D6A4DA5C-7A0D-40E4-9EDA-132B65C84E8B}" presName="titleText2" presStyleLbl="fgAcc1" presStyleIdx="15" presStyleCnt="16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ADF34D8A-8471-4EE5-8E48-1354EDFC67BD}" type="pres">
      <dgm:prSet presAssocID="{D6A4DA5C-7A0D-40E4-9EDA-132B65C84E8B}" presName="rootConnector" presStyleLbl="node3" presStyleIdx="0" presStyleCnt="0"/>
      <dgm:spPr/>
      <dgm:t>
        <a:bodyPr/>
        <a:lstStyle/>
        <a:p>
          <a:endParaRPr lang="en-US"/>
        </a:p>
      </dgm:t>
    </dgm:pt>
    <dgm:pt modelId="{0E69E116-A73B-4C0A-9C99-BF771CC9AC3B}" type="pres">
      <dgm:prSet presAssocID="{D6A4DA5C-7A0D-40E4-9EDA-132B65C84E8B}" presName="hierChild4" presStyleCnt="0"/>
      <dgm:spPr/>
      <dgm:t>
        <a:bodyPr/>
        <a:lstStyle/>
        <a:p>
          <a:endParaRPr lang="en-US"/>
        </a:p>
      </dgm:t>
    </dgm:pt>
    <dgm:pt modelId="{A2C1B4EE-C860-4B7B-B307-0D0B4875CA86}" type="pres">
      <dgm:prSet presAssocID="{D6A4DA5C-7A0D-40E4-9EDA-132B65C84E8B}" presName="hierChild5" presStyleCnt="0"/>
      <dgm:spPr/>
      <dgm:t>
        <a:bodyPr/>
        <a:lstStyle/>
        <a:p>
          <a:endParaRPr lang="en-US"/>
        </a:p>
      </dgm:t>
    </dgm:pt>
    <dgm:pt modelId="{75E1E28E-7A70-4E20-AAA9-B77B3A93E4D0}" type="pres">
      <dgm:prSet presAssocID="{4CBAAE5F-4E88-45A2-AFD2-0F5D8CFAF8B1}" presName="hierChild5" presStyleCnt="0"/>
      <dgm:spPr/>
      <dgm:t>
        <a:bodyPr/>
        <a:lstStyle/>
        <a:p>
          <a:endParaRPr lang="en-US"/>
        </a:p>
      </dgm:t>
    </dgm:pt>
    <dgm:pt modelId="{6EABB0ED-BDFC-4F17-9E58-90BD7F93A253}" type="pres">
      <dgm:prSet presAssocID="{97499791-FDAF-4027-A4EC-D170AC7C4B97}" presName="hierChild3" presStyleCnt="0"/>
      <dgm:spPr/>
      <dgm:t>
        <a:bodyPr/>
        <a:lstStyle/>
        <a:p>
          <a:endParaRPr lang="en-US"/>
        </a:p>
      </dgm:t>
    </dgm:pt>
  </dgm:ptLst>
  <dgm:cxnLst>
    <dgm:cxn modelId="{E82D080D-F89E-4D2F-AF1B-BAC2E4152095}" type="presOf" srcId="{EB49C630-980C-427B-8DAC-8F51053B8358}" destId="{591A90D5-CABB-43C7-9ECE-D30E3DAD9E36}" srcOrd="0" destOrd="0" presId="urn:microsoft.com/office/officeart/2008/layout/NameandTitleOrganizationalChart"/>
    <dgm:cxn modelId="{64F3315F-0A74-426F-93CE-9A6BAF2B37A8}" type="presOf" srcId="{9FEEC0DF-B56F-43CD-8C20-1C997FAC8C8F}" destId="{62EE6437-13C8-4BB7-BE12-1236C5B0B29C}" srcOrd="1" destOrd="0" presId="urn:microsoft.com/office/officeart/2008/layout/NameandTitleOrganizationalChart"/>
    <dgm:cxn modelId="{3A4DB5F9-6830-408C-BB91-1B73A34E7AE2}" type="presOf" srcId="{42E67FBE-8940-4BFC-AB22-BAA83DAEC652}" destId="{472CD0C5-34AE-4325-B360-F17CD6D155D5}" srcOrd="0" destOrd="0" presId="urn:microsoft.com/office/officeart/2008/layout/NameandTitleOrganizationalChart"/>
    <dgm:cxn modelId="{621A981E-2D74-4161-9F59-C5AC2DE54F88}" type="presOf" srcId="{206202FB-E353-4504-A3C3-EFDDE525E442}" destId="{1D46A792-2BAA-4041-9225-3C65F1BB0F9E}" srcOrd="0" destOrd="0" presId="urn:microsoft.com/office/officeart/2008/layout/NameandTitleOrganizationalChart"/>
    <dgm:cxn modelId="{CF91A3C1-382B-4EA0-A412-43A36A36C05C}" type="presOf" srcId="{B575649F-27DE-4C4D-8B47-EC867B5B121D}" destId="{A42EDEDE-21F3-4355-90E5-F2E0A5CBBFDD}" srcOrd="1" destOrd="0" presId="urn:microsoft.com/office/officeart/2008/layout/NameandTitleOrganizationalChart"/>
    <dgm:cxn modelId="{2E685040-506B-45ED-963D-31E9344EE7CD}" srcId="{4CBAAE5F-4E88-45A2-AFD2-0F5D8CFAF8B1}" destId="{D6A4DA5C-7A0D-40E4-9EDA-132B65C84E8B}" srcOrd="1" destOrd="0" parTransId="{B16BA6D1-A7EA-44A8-BD81-F46EF5A6A029}" sibTransId="{AEDC0BC9-12DF-4BAA-B41D-D63653441E47}"/>
    <dgm:cxn modelId="{50D9C4C0-3474-4FD8-9D22-A94B9A2B43F9}" type="presOf" srcId="{D6A4DA5C-7A0D-40E4-9EDA-132B65C84E8B}" destId="{99BE2562-C3B4-4446-B53C-731A6F1CC87E}" srcOrd="0" destOrd="0" presId="urn:microsoft.com/office/officeart/2008/layout/NameandTitleOrganizationalChart"/>
    <dgm:cxn modelId="{5BE60D31-7756-42EF-BC9E-6473539CF348}" type="presOf" srcId="{AEDC0BC9-12DF-4BAA-B41D-D63653441E47}" destId="{DBEC1346-CD13-4F39-B431-A87E96CEF7BC}" srcOrd="0" destOrd="0" presId="urn:microsoft.com/office/officeart/2008/layout/NameandTitleOrganizationalChart"/>
    <dgm:cxn modelId="{3FBD9DF0-5456-45D0-AB63-84203EC41380}" type="presOf" srcId="{B2B17AAD-D3B6-4630-9B6C-A2D99ACFB35A}" destId="{903847C9-11E8-4C8F-B88C-9FD6EE2F4E03}" srcOrd="1" destOrd="0" presId="urn:microsoft.com/office/officeart/2008/layout/NameandTitleOrganizationalChart"/>
    <dgm:cxn modelId="{CFE70C85-C0AF-4B1B-AF6D-FD53437819C7}" type="presOf" srcId="{89910B46-5802-44DF-99EF-FAC810DAB180}" destId="{576B7A6F-DC19-49B0-B4DD-2B769D5B578A}" srcOrd="0" destOrd="0" presId="urn:microsoft.com/office/officeart/2008/layout/NameandTitleOrganizationalChart"/>
    <dgm:cxn modelId="{17C0279C-21B0-4DCE-8E8F-1D2BF965CEB0}" type="presOf" srcId="{2D5EE762-AAEE-42B3-A50C-52CE3904DDA0}" destId="{5D328277-F89F-4174-8D82-ECEE796D952D}" srcOrd="0" destOrd="0" presId="urn:microsoft.com/office/officeart/2008/layout/NameandTitleOrganizationalChart"/>
    <dgm:cxn modelId="{EB7689D7-8270-47AE-8A6D-6FD2BCB778EC}" srcId="{97499791-FDAF-4027-A4EC-D170AC7C4B97}" destId="{29A21DF4-6394-41F4-8007-6BA7C2349DB3}" srcOrd="1" destOrd="0" parTransId="{3AA1DAF2-4D60-4E88-9097-D1D3AB867539}" sibTransId="{89910B46-5802-44DF-99EF-FAC810DAB180}"/>
    <dgm:cxn modelId="{0A2B83A0-F004-4093-8965-ED90AC326A2D}" type="presOf" srcId="{4CBAAE5F-4E88-45A2-AFD2-0F5D8CFAF8B1}" destId="{46BB66CB-E88D-4278-9DD2-A1D8465E5E76}" srcOrd="0" destOrd="0" presId="urn:microsoft.com/office/officeart/2008/layout/NameandTitleOrganizationalChart"/>
    <dgm:cxn modelId="{E69A448A-95B4-433E-BC03-B1F64949BFCC}" type="presOf" srcId="{BDEEB64B-DC69-42C1-9D8E-ECF84717BE26}" destId="{94E8D84E-932C-40F0-ABDD-D5299F0FF986}" srcOrd="0" destOrd="0" presId="urn:microsoft.com/office/officeart/2008/layout/NameandTitleOrganizationalChart"/>
    <dgm:cxn modelId="{362C8D51-EE76-46A2-BDE5-39148B3B96E7}" type="presOf" srcId="{3AA1DAF2-4D60-4E88-9097-D1D3AB867539}" destId="{05C68F12-86F2-4914-9562-49040D44903A}" srcOrd="0" destOrd="0" presId="urn:microsoft.com/office/officeart/2008/layout/NameandTitleOrganizationalChart"/>
    <dgm:cxn modelId="{CA4748D7-A018-48A7-95E8-092C4B04DA08}" type="presOf" srcId="{B549EFB5-AFFC-4189-A5A7-17FD6917BDC1}" destId="{42A66C33-DF65-46A8-AC86-2A49AE579829}" srcOrd="0" destOrd="0" presId="urn:microsoft.com/office/officeart/2008/layout/NameandTitleOrganizationalChart"/>
    <dgm:cxn modelId="{8B942CE7-3455-48E4-80D5-559D8D7F5A27}" srcId="{97499791-FDAF-4027-A4EC-D170AC7C4B97}" destId="{4CBAAE5F-4E88-45A2-AFD2-0F5D8CFAF8B1}" srcOrd="3" destOrd="0" parTransId="{EB49C630-980C-427B-8DAC-8F51053B8358}" sibTransId="{22498964-BB06-4847-AB76-A0BFB4B2AF98}"/>
    <dgm:cxn modelId="{F58BEB3E-D587-41FF-8CF5-810D1B1833F8}" srcId="{D94D6A40-3087-42E5-9193-B2088E2C14B3}" destId="{97499791-FDAF-4027-A4EC-D170AC7C4B97}" srcOrd="0" destOrd="0" parTransId="{B5C49CBD-ED2C-47AF-93C3-9382836A94C1}" sibTransId="{265187C4-ED7A-4C5F-B7E2-8D09A1210C6F}"/>
    <dgm:cxn modelId="{ABEEC79D-D10D-4171-AFF2-C57EE73601C7}" srcId="{3F2AD16D-D946-447C-8727-96B7D0B97A0B}" destId="{A2976D91-C191-4999-90B1-0CAE759C9630}" srcOrd="0" destOrd="0" parTransId="{B549EFB5-AFFC-4189-A5A7-17FD6917BDC1}" sibTransId="{BCC07183-FAEA-4880-860E-74E1A41EB921}"/>
    <dgm:cxn modelId="{6C68B52E-A7E0-4B6D-87CC-8FB781075700}" srcId="{3F2AD16D-D946-447C-8727-96B7D0B97A0B}" destId="{DFDA0CD6-B99B-4A75-93F2-ABE5C54EE931}" srcOrd="1" destOrd="0" parTransId="{BDEEB64B-DC69-42C1-9D8E-ECF84717BE26}" sibTransId="{74C01760-4EF5-459D-B355-5B41A7C1FA43}"/>
    <dgm:cxn modelId="{30AF83DF-F8AC-4932-89D7-551325304114}" type="presOf" srcId="{E8BEC883-6077-470F-9937-C661CDE818F7}" destId="{97846C13-47F0-4DD3-9E90-658486F35626}" srcOrd="0" destOrd="0" presId="urn:microsoft.com/office/officeart/2008/layout/NameandTitleOrganizationalChart"/>
    <dgm:cxn modelId="{4A4DA376-7934-4200-8046-511AAB0C7423}" type="presOf" srcId="{5F2321CC-4F02-4817-8B91-FC890249F9E7}" destId="{5B4813A6-7FFB-4F4D-A505-52AE95C65426}" srcOrd="0" destOrd="0" presId="urn:microsoft.com/office/officeart/2008/layout/NameandTitleOrganizationalChart"/>
    <dgm:cxn modelId="{EA08D1B4-4931-406F-9024-55EBAF7C0906}" srcId="{B575649F-27DE-4C4D-8B47-EC867B5B121D}" destId="{5F2321CC-4F02-4817-8B91-FC890249F9E7}" srcOrd="0" destOrd="0" parTransId="{206202FB-E353-4504-A3C3-EFDDE525E442}" sibTransId="{9B00D09F-E2EF-4B12-B19B-069F4C5D914B}"/>
    <dgm:cxn modelId="{A7A68760-7A7A-4F6D-B056-8A2850DB56B3}" type="presOf" srcId="{F7386C22-00C7-4476-BBBE-B363547A371F}" destId="{1ACE1291-A3DC-4AF7-9A2A-185080E9235D}" srcOrd="1" destOrd="0" presId="urn:microsoft.com/office/officeart/2008/layout/NameandTitleOrganizationalChart"/>
    <dgm:cxn modelId="{26A4CAFB-0215-4F20-BC10-04CCB3BB9142}" type="presOf" srcId="{D1F65A12-8CA7-4A06-B28E-0E840473FFA3}" destId="{5FBA2E93-C317-4584-A191-2AF386335FC9}" srcOrd="0" destOrd="0" presId="urn:microsoft.com/office/officeart/2008/layout/NameandTitleOrganizationalChart"/>
    <dgm:cxn modelId="{90BBA080-95F4-439E-AC52-4718BB269363}" type="presOf" srcId="{CECEE0A7-BD84-4419-B4A4-50BCA3FCEEE5}" destId="{2046A6E1-5307-42BF-8636-0966F73E854F}" srcOrd="1" destOrd="0" presId="urn:microsoft.com/office/officeart/2008/layout/NameandTitleOrganizationalChart"/>
    <dgm:cxn modelId="{C7D675B6-4828-4D39-B78A-13E1FBA73F5B}" type="presOf" srcId="{2A3D5FB3-526C-4450-9C90-36CF0119F9EA}" destId="{1DA63615-A1B4-4862-9286-860D43F08F5E}" srcOrd="0" destOrd="0" presId="urn:microsoft.com/office/officeart/2008/layout/NameandTitleOrganizationalChart"/>
    <dgm:cxn modelId="{221C06B0-0708-4F9C-AC2A-D3BDB11038E0}" type="presOf" srcId="{A2976D91-C191-4999-90B1-0CAE759C9630}" destId="{74E6999E-EE89-4F64-96A7-A1FB1E1C7BF3}" srcOrd="0" destOrd="0" presId="urn:microsoft.com/office/officeart/2008/layout/NameandTitleOrganizationalChart"/>
    <dgm:cxn modelId="{2DC3D3EA-0B4D-43FA-8D0C-824A516378FE}" type="presOf" srcId="{D6A4DA5C-7A0D-40E4-9EDA-132B65C84E8B}" destId="{ADF34D8A-8471-4EE5-8E48-1354EDFC67BD}" srcOrd="1" destOrd="0" presId="urn:microsoft.com/office/officeart/2008/layout/NameandTitleOrganizationalChart"/>
    <dgm:cxn modelId="{E1DB2C2B-4431-46D5-82E2-8BA16E385192}" type="presOf" srcId="{B575649F-27DE-4C4D-8B47-EC867B5B121D}" destId="{8A4ACDCA-C2EA-4FA2-86BB-B98428EE7412}" srcOrd="0" destOrd="0" presId="urn:microsoft.com/office/officeart/2008/layout/NameandTitleOrganizationalChart"/>
    <dgm:cxn modelId="{F19D1CCA-FA05-4CFE-A729-4C7CAB1C8148}" type="presOf" srcId="{B5C329E5-623C-4FAA-9FF2-1E43E07FD9F3}" destId="{08FEA243-2420-4100-8AB8-135869688E3A}" srcOrd="0" destOrd="0" presId="urn:microsoft.com/office/officeart/2008/layout/NameandTitleOrganizationalChart"/>
    <dgm:cxn modelId="{4EE9E014-28E5-4942-BE57-BDFF5B1FE1B7}" type="presOf" srcId="{CECEE0A7-BD84-4419-B4A4-50BCA3FCEEE5}" destId="{DE609DD0-0B6A-465F-BD0A-7B86B5B6FBD5}" srcOrd="0" destOrd="0" presId="urn:microsoft.com/office/officeart/2008/layout/NameandTitleOrganizationalChart"/>
    <dgm:cxn modelId="{BE2E6A97-0EB2-467E-823C-8F59D34A960A}" type="presOf" srcId="{98F563AE-0E19-4671-BD06-4BFB97927B17}" destId="{A8E62151-5DB7-473C-A8C6-04F5D40B101C}" srcOrd="0" destOrd="0" presId="urn:microsoft.com/office/officeart/2008/layout/NameandTitleOrganizationalChart"/>
    <dgm:cxn modelId="{46DDDF3B-5020-4F74-9F3A-A495636594E4}" type="presOf" srcId="{15F4A198-E9C7-4EC1-BB3B-A367AA383F99}" destId="{9F9D11D1-23F8-48E9-9B0C-0F32152FB383}" srcOrd="1" destOrd="0" presId="urn:microsoft.com/office/officeart/2008/layout/NameandTitleOrganizationalChart"/>
    <dgm:cxn modelId="{29283C67-B7D0-4BAD-BF30-0F2636C89579}" type="presOf" srcId="{22498964-BB06-4847-AB76-A0BFB4B2AF98}" destId="{A31C194A-6390-41C4-B556-57AB8AF48147}" srcOrd="0" destOrd="0" presId="urn:microsoft.com/office/officeart/2008/layout/NameandTitleOrganizationalChart"/>
    <dgm:cxn modelId="{5E180F1E-AEDE-4BB6-8BFC-3E863DF39F3C}" type="presOf" srcId="{3F2AD16D-D946-447C-8727-96B7D0B97A0B}" destId="{6223A4B9-0997-4A8E-AC21-F703A980F14B}" srcOrd="1" destOrd="0" presId="urn:microsoft.com/office/officeart/2008/layout/NameandTitleOrganizationalChart"/>
    <dgm:cxn modelId="{A91F6448-B07D-4897-95DD-A5BD95D1FCA9}" type="presOf" srcId="{FFAB0246-6639-4D24-BB3A-0838C2FBDDB9}" destId="{FCA24844-C00D-4729-900E-B61F6E04E015}" srcOrd="0" destOrd="0" presId="urn:microsoft.com/office/officeart/2008/layout/NameandTitleOrganizationalChart"/>
    <dgm:cxn modelId="{DC8DF30B-2F0F-46CC-A4B0-EBF51FA96425}" type="presOf" srcId="{C3D42C6C-1E07-4F3B-98F7-ED64DAF7E0B7}" destId="{56401259-184A-4AB8-99E2-61154AF14C08}" srcOrd="0" destOrd="0" presId="urn:microsoft.com/office/officeart/2008/layout/NameandTitleOrganizationalChart"/>
    <dgm:cxn modelId="{8A5ADB2C-6592-49E1-98E5-842C7B6F9D06}" type="presOf" srcId="{F7386C22-00C7-4476-BBBE-B363547A371F}" destId="{A19CA0DC-B283-40AE-8052-B32360246BA7}" srcOrd="0" destOrd="0" presId="urn:microsoft.com/office/officeart/2008/layout/NameandTitleOrganizationalChart"/>
    <dgm:cxn modelId="{8D43C958-797D-40DA-BFB8-647E2CEAF354}" type="presOf" srcId="{A2976D91-C191-4999-90B1-0CAE759C9630}" destId="{47676343-3286-45F8-BF88-681466B33883}" srcOrd="1" destOrd="0" presId="urn:microsoft.com/office/officeart/2008/layout/NameandTitleOrganizationalChart"/>
    <dgm:cxn modelId="{CFA8151D-06E0-4CCD-99CD-D1F63274171B}" type="presOf" srcId="{15F4A198-E9C7-4EC1-BB3B-A367AA383F99}" destId="{80385E5A-2F54-4D4A-8895-292886DB9218}" srcOrd="0" destOrd="0" presId="urn:microsoft.com/office/officeart/2008/layout/NameandTitleOrganizationalChart"/>
    <dgm:cxn modelId="{7D3463F1-4060-4C71-AB45-F98B3CB775C4}" srcId="{4CBAAE5F-4E88-45A2-AFD2-0F5D8CFAF8B1}" destId="{9FEEC0DF-B56F-43CD-8C20-1C997FAC8C8F}" srcOrd="0" destOrd="0" parTransId="{FFAB0246-6639-4D24-BB3A-0838C2FBDDB9}" sibTransId="{B2B2C715-0C78-4ABC-9160-A488CD172437}"/>
    <dgm:cxn modelId="{D3DF4BA3-8A23-461A-AE43-45B884371E85}" type="presOf" srcId="{74C01760-4EF5-459D-B355-5B41A7C1FA43}" destId="{61DDA218-539C-4453-8568-3D2409FB08EF}" srcOrd="0" destOrd="0" presId="urn:microsoft.com/office/officeart/2008/layout/NameandTitleOrganizationalChart"/>
    <dgm:cxn modelId="{78CA60D3-16BC-423C-851A-C1D58E015F15}" type="presOf" srcId="{DFDA0CD6-B99B-4A75-93F2-ABE5C54EE931}" destId="{ED98AF26-B992-428E-AAB3-4CD0F3B91575}" srcOrd="0" destOrd="0" presId="urn:microsoft.com/office/officeart/2008/layout/NameandTitleOrganizationalChart"/>
    <dgm:cxn modelId="{9C8A04D5-FB23-4ABE-AD91-987D4940779A}" srcId="{A2976D91-C191-4999-90B1-0CAE759C9630}" destId="{B2B17AAD-D3B6-4630-9B6C-A2D99ACFB35A}" srcOrd="0" destOrd="0" parTransId="{0FD19705-9079-48B7-9CBC-D114F9D497C8}" sibTransId="{C6AD17EC-C3C9-45EF-912C-2D4B56B999AF}"/>
    <dgm:cxn modelId="{9B9C4D53-04F4-4C1F-9800-911C587CE344}" srcId="{97499791-FDAF-4027-A4EC-D170AC7C4B97}" destId="{3F2AD16D-D946-447C-8727-96B7D0B97A0B}" srcOrd="0" destOrd="0" parTransId="{3A02C076-6539-4CBB-A831-3C6F24B4AE03}" sibTransId="{2D5EE762-AAEE-42B3-A50C-52CE3904DDA0}"/>
    <dgm:cxn modelId="{06C4BD77-1120-408A-AABA-B60A38B90A9E}" type="presOf" srcId="{0FD19705-9079-48B7-9CBC-D114F9D497C8}" destId="{E6048B67-5C30-4E34-B9B3-41C2FC8820F5}" srcOrd="0" destOrd="0" presId="urn:microsoft.com/office/officeart/2008/layout/NameandTitleOrganizationalChart"/>
    <dgm:cxn modelId="{E0DF2078-6B65-4233-9319-B54B87A456D6}" type="presOf" srcId="{D2BBE1BD-1326-462C-B8A1-E60A23137388}" destId="{43F4B516-2ED6-4F30-8AB5-579504FF44EE}" srcOrd="0" destOrd="0" presId="urn:microsoft.com/office/officeart/2008/layout/NameandTitleOrganizationalChart"/>
    <dgm:cxn modelId="{424EF0B4-A458-4397-9F97-DEBF363AD18B}" type="presOf" srcId="{29A21DF4-6394-41F4-8007-6BA7C2349DB3}" destId="{DC01A9AD-733E-4CCA-8D6C-F8266E5D3A6A}" srcOrd="1" destOrd="0" presId="urn:microsoft.com/office/officeart/2008/layout/NameandTitleOrganizationalChart"/>
    <dgm:cxn modelId="{FCB0DE17-CB60-45CD-BD3C-7D5169660CD1}" type="presOf" srcId="{03756410-076B-4297-8427-73CAF3AF4AE7}" destId="{6F6BD8FF-F50D-424C-AF6D-FE2856EB4B34}" srcOrd="0" destOrd="0" presId="urn:microsoft.com/office/officeart/2008/layout/NameandTitleOrganizationalChart"/>
    <dgm:cxn modelId="{F5039C81-358C-4884-9AEE-091049B2EC03}" type="presOf" srcId="{29A21DF4-6394-41F4-8007-6BA7C2349DB3}" destId="{E6C8EEE6-9177-4D15-B825-736BEAA4FB66}" srcOrd="0" destOrd="0" presId="urn:microsoft.com/office/officeart/2008/layout/NameandTitleOrganizationalChart"/>
    <dgm:cxn modelId="{F7372456-07A1-4904-95E3-739870A57134}" type="presOf" srcId="{3F2AD16D-D946-447C-8727-96B7D0B97A0B}" destId="{EF6EF5F7-AEA2-4DC3-B566-C7C00B14FD46}" srcOrd="0" destOrd="0" presId="urn:microsoft.com/office/officeart/2008/layout/NameandTitleOrganizationalChart"/>
    <dgm:cxn modelId="{E3E8270E-4849-42AE-AAC3-0BEA3B29AEA2}" srcId="{15F4A198-E9C7-4EC1-BB3B-A367AA383F99}" destId="{8AA9DD42-1FDD-401B-8E57-8B92035B098F}" srcOrd="0" destOrd="0" parTransId="{016BD0C7-267F-4D89-B9B5-9CFA3AA78760}" sibTransId="{D1F65A12-8CA7-4A06-B28E-0E840473FFA3}"/>
    <dgm:cxn modelId="{A91D8210-148B-4DBA-AF65-9DB08639E4CE}" type="presOf" srcId="{8062D0DA-E1B1-4831-BA6B-3D4DAD37D192}" destId="{C5BB7C9B-B241-494A-A0CD-21748F39B886}" srcOrd="0" destOrd="0" presId="urn:microsoft.com/office/officeart/2008/layout/NameandTitleOrganizationalChart"/>
    <dgm:cxn modelId="{D84C6F9A-A6A6-4F82-8CCB-87784405FCC8}" type="presOf" srcId="{66EC4D77-EC8C-4CFD-B903-8ED2FDC3B966}" destId="{7DE755AD-7696-4ABF-8133-474AD5EB6BC6}" srcOrd="0" destOrd="0" presId="urn:microsoft.com/office/officeart/2008/layout/NameandTitleOrganizationalChart"/>
    <dgm:cxn modelId="{81EDBAD6-DE20-4FB8-8A7C-BDF508910D7A}" type="presOf" srcId="{B2B2C715-0C78-4ABC-9160-A488CD172437}" destId="{80B1D768-BE57-4242-A453-DCBE3F0B3369}" srcOrd="0" destOrd="0" presId="urn:microsoft.com/office/officeart/2008/layout/NameandTitleOrganizationalChart"/>
    <dgm:cxn modelId="{351993C5-4FEA-48C4-B4BB-AC0A93910309}" type="presOf" srcId="{8AA9DD42-1FDD-401B-8E57-8B92035B098F}" destId="{EE9FA29C-968E-4D89-A5A0-BF056B80A2E7}" srcOrd="1" destOrd="0" presId="urn:microsoft.com/office/officeart/2008/layout/NameandTitleOrganizationalChart"/>
    <dgm:cxn modelId="{B2E4B9CB-9D6B-4AAB-BAE0-4AA244B41400}" type="presOf" srcId="{B2B17AAD-D3B6-4630-9B6C-A2D99ACFB35A}" destId="{5E633C22-CD5D-4048-8E02-74B215E3884E}" srcOrd="0" destOrd="0" presId="urn:microsoft.com/office/officeart/2008/layout/NameandTitleOrganizationalChart"/>
    <dgm:cxn modelId="{BFEC49C3-AA21-426C-A043-B107126A2667}" type="presOf" srcId="{69BCFC42-A8A8-4B06-9D99-F004FCA074E0}" destId="{120491EC-9FE6-4038-9423-D60648E474B6}" srcOrd="0" destOrd="0" presId="urn:microsoft.com/office/officeart/2008/layout/NameandTitleOrganizationalChart"/>
    <dgm:cxn modelId="{73C82F09-C7EE-4B53-9E74-71C0D7A0928B}" type="presOf" srcId="{5DBF4883-02D9-4579-B00F-24B6A9A6FBB4}" destId="{41900385-A837-4E0F-BD13-C4E565F2964D}" srcOrd="0" destOrd="0" presId="urn:microsoft.com/office/officeart/2008/layout/NameandTitleOrganizationalChart"/>
    <dgm:cxn modelId="{0C6AD1DE-AAB8-465F-98DB-35C3B65FBF8C}" type="presOf" srcId="{C3D42C6C-1E07-4F3B-98F7-ED64DAF7E0B7}" destId="{FE39617F-3ACA-48DC-AEED-0D954635A986}" srcOrd="1" destOrd="0" presId="urn:microsoft.com/office/officeart/2008/layout/NameandTitleOrganizationalChart"/>
    <dgm:cxn modelId="{9C33DA27-672D-41B6-BBAB-DF1D0E4942BC}" type="presOf" srcId="{9B00D09F-E2EF-4B12-B19B-069F4C5D914B}" destId="{E03876F8-824F-4A99-88F3-0029646570CE}" srcOrd="0" destOrd="0" presId="urn:microsoft.com/office/officeart/2008/layout/NameandTitleOrganizationalChart"/>
    <dgm:cxn modelId="{1F1C3ACE-FB22-4BC8-8CF4-3AEC2D6AC9B7}" type="presOf" srcId="{265187C4-ED7A-4C5F-B7E2-8D09A1210C6F}" destId="{BE11665D-F662-4603-B69C-51FAA8CC3342}" srcOrd="0" destOrd="0" presId="urn:microsoft.com/office/officeart/2008/layout/NameandTitleOrganizationalChart"/>
    <dgm:cxn modelId="{4147A4F6-681D-4BE4-8BA6-EB2A4C73CF11}" type="presOf" srcId="{502DBE7D-F6C3-4C5F-BA42-EC134ED99A28}" destId="{B8B99531-7630-45D3-8764-549E854666EB}" srcOrd="0" destOrd="0" presId="urn:microsoft.com/office/officeart/2008/layout/NameandTitleOrganizationalChart"/>
    <dgm:cxn modelId="{BD1DA79B-B8F5-417C-A555-D89EC4BFE193}" type="presOf" srcId="{DFDA0CD6-B99B-4A75-93F2-ABE5C54EE931}" destId="{48CD2043-BD43-4D30-BBF9-3C5E0A2E36A8}" srcOrd="1" destOrd="0" presId="urn:microsoft.com/office/officeart/2008/layout/NameandTitleOrganizationalChart"/>
    <dgm:cxn modelId="{93C1128E-C10A-4AC9-BAB8-08D5D83CDFB6}" srcId="{A2976D91-C191-4999-90B1-0CAE759C9630}" destId="{C3D42C6C-1E07-4F3B-98F7-ED64DAF7E0B7}" srcOrd="2" destOrd="0" parTransId="{B5C329E5-623C-4FAA-9FF2-1E43E07FD9F3}" sibTransId="{2A3D5FB3-526C-4450-9C90-36CF0119F9EA}"/>
    <dgm:cxn modelId="{1DD173D7-377E-4E7A-B7B0-A6FA273645B7}" type="presOf" srcId="{97499791-FDAF-4027-A4EC-D170AC7C4B97}" destId="{5BD90FD4-20D6-4A80-AC29-4A84C8D4CF5D}" srcOrd="1" destOrd="0" presId="urn:microsoft.com/office/officeart/2008/layout/NameandTitleOrganizationalChart"/>
    <dgm:cxn modelId="{EB182200-9319-45DE-8D78-8F16D6F3AFAE}" type="presOf" srcId="{8AA9DD42-1FDD-401B-8E57-8B92035B098F}" destId="{76E2200E-BDBD-48DE-87ED-91A47FDA7DBB}" srcOrd="0" destOrd="0" presId="urn:microsoft.com/office/officeart/2008/layout/NameandTitleOrganizationalChart"/>
    <dgm:cxn modelId="{E0273236-2B1C-4334-8C55-A449D34DC1BE}" srcId="{C3D42C6C-1E07-4F3B-98F7-ED64DAF7E0B7}" destId="{5DBF4883-02D9-4579-B00F-24B6A9A6FBB4}" srcOrd="0" destOrd="0" parTransId="{502DBE7D-F6C3-4C5F-BA42-EC134ED99A28}" sibTransId="{03756410-076B-4297-8427-73CAF3AF4AE7}"/>
    <dgm:cxn modelId="{CCF6BE3C-92E3-45F3-A3C7-705B2B7B2931}" srcId="{A2976D91-C191-4999-90B1-0CAE759C9630}" destId="{CECEE0A7-BD84-4419-B4A4-50BCA3FCEEE5}" srcOrd="1" destOrd="0" parTransId="{69BCFC42-A8A8-4B06-9D99-F004FCA074E0}" sibTransId="{66EC4D77-EC8C-4CFD-B903-8ED2FDC3B966}"/>
    <dgm:cxn modelId="{42484A77-7E0E-44BD-8422-440F4B26BDCA}" type="presOf" srcId="{BCC07183-FAEA-4880-860E-74E1A41EB921}" destId="{6BF6E222-3680-494C-89ED-34C123FC0BDD}" srcOrd="0" destOrd="0" presId="urn:microsoft.com/office/officeart/2008/layout/NameandTitleOrganizationalChart"/>
    <dgm:cxn modelId="{F30CF4FF-BAF9-4176-AF3B-DF80C96487B7}" type="presOf" srcId="{5F2321CC-4F02-4817-8B91-FC890249F9E7}" destId="{434A59D7-99A2-4C9B-AE0B-7C723601729D}" srcOrd="1" destOrd="0" presId="urn:microsoft.com/office/officeart/2008/layout/NameandTitleOrganizationalChart"/>
    <dgm:cxn modelId="{29C808AF-0D9D-446B-AFED-6637FE7877FD}" type="presOf" srcId="{B16BA6D1-A7EA-44A8-BD81-F46EF5A6A029}" destId="{1EECD54C-8A6E-4564-BA76-D2B83D60BACC}" srcOrd="0" destOrd="0" presId="urn:microsoft.com/office/officeart/2008/layout/NameandTitleOrganizationalChart"/>
    <dgm:cxn modelId="{E25197CC-2A2E-4B0F-88A1-3CE8E4217CB8}" type="presOf" srcId="{5DBF4883-02D9-4579-B00F-24B6A9A6FBB4}" destId="{DFA4B10A-A599-4B02-8B02-BB749201C003}" srcOrd="1" destOrd="0" presId="urn:microsoft.com/office/officeart/2008/layout/NameandTitleOrganizationalChart"/>
    <dgm:cxn modelId="{B9AB55DF-0BCC-4418-A6C4-A6FFB411CC14}" type="presOf" srcId="{4CBAAE5F-4E88-45A2-AFD2-0F5D8CFAF8B1}" destId="{0FE2CAED-8609-4A94-A847-D6C4C6801322}" srcOrd="1" destOrd="0" presId="urn:microsoft.com/office/officeart/2008/layout/NameandTitleOrganizationalChart"/>
    <dgm:cxn modelId="{433F08D4-EC78-432E-9D7A-B8AA72ED8AFE}" srcId="{29A21DF4-6394-41F4-8007-6BA7C2349DB3}" destId="{15F4A198-E9C7-4EC1-BB3B-A367AA383F99}" srcOrd="0" destOrd="0" parTransId="{E8BEC883-6077-470F-9937-C661CDE818F7}" sibTransId="{8062D0DA-E1B1-4831-BA6B-3D4DAD37D192}"/>
    <dgm:cxn modelId="{203653FF-D4D1-45EC-8F44-ABDA16950600}" type="presOf" srcId="{D94D6A40-3087-42E5-9193-B2088E2C14B3}" destId="{8CB41BC4-99E2-4BB0-A121-11F16A635715}" srcOrd="0" destOrd="0" presId="urn:microsoft.com/office/officeart/2008/layout/NameandTitleOrganizationalChart"/>
    <dgm:cxn modelId="{471FDBB4-AF29-4A81-8CDF-884E8F7F5A1B}" srcId="{9FEEC0DF-B56F-43CD-8C20-1C997FAC8C8F}" destId="{F7386C22-00C7-4476-BBBE-B363547A371F}" srcOrd="0" destOrd="0" parTransId="{98F563AE-0E19-4671-BD06-4BFB97927B17}" sibTransId="{42E67FBE-8940-4BFC-AB22-BAA83DAEC652}"/>
    <dgm:cxn modelId="{B05411E1-45B1-4CE4-81F9-0756352E5A39}" type="presOf" srcId="{8971F2AC-4BF8-4A7F-9508-85DB3500CBE3}" destId="{A829A173-A573-4C95-9B21-C710C64F066B}" srcOrd="0" destOrd="0" presId="urn:microsoft.com/office/officeart/2008/layout/NameandTitleOrganizationalChart"/>
    <dgm:cxn modelId="{4AE53DFA-118F-49AC-9CB8-6377AF7CC54F}" type="presOf" srcId="{016BD0C7-267F-4D89-B9B5-9CFA3AA78760}" destId="{8189FDAF-B16B-4631-84A5-0FF8AFCA6D58}" srcOrd="0" destOrd="0" presId="urn:microsoft.com/office/officeart/2008/layout/NameandTitleOrganizationalChart"/>
    <dgm:cxn modelId="{53062B94-AAAD-493B-B194-1C01F620E508}" type="presOf" srcId="{3A02C076-6539-4CBB-A831-3C6F24B4AE03}" destId="{BB4DFD0E-86E5-4620-94F0-145CE6A04E44}" srcOrd="0" destOrd="0" presId="urn:microsoft.com/office/officeart/2008/layout/NameandTitleOrganizationalChart"/>
    <dgm:cxn modelId="{8143144C-BEFF-45D3-B369-E2ABA90293E0}" srcId="{97499791-FDAF-4027-A4EC-D170AC7C4B97}" destId="{B575649F-27DE-4C4D-8B47-EC867B5B121D}" srcOrd="2" destOrd="0" parTransId="{D2BBE1BD-1326-462C-B8A1-E60A23137388}" sibTransId="{8971F2AC-4BF8-4A7F-9508-85DB3500CBE3}"/>
    <dgm:cxn modelId="{41982810-BD37-4384-81AE-3460800A2C94}" type="presOf" srcId="{C6AD17EC-C3C9-45EF-912C-2D4B56B999AF}" destId="{26FED9B3-637F-4FE5-AD5A-90D4A8712F67}" srcOrd="0" destOrd="0" presId="urn:microsoft.com/office/officeart/2008/layout/NameandTitleOrganizationalChart"/>
    <dgm:cxn modelId="{90822EE6-539A-4181-B0B8-8617C0DD79B9}" type="presOf" srcId="{9FEEC0DF-B56F-43CD-8C20-1C997FAC8C8F}" destId="{0868FAC1-B50D-47C3-8F63-928FF9785614}" srcOrd="0" destOrd="0" presId="urn:microsoft.com/office/officeart/2008/layout/NameandTitleOrganizationalChart"/>
    <dgm:cxn modelId="{7E44C38A-2D10-45A9-ABC1-61850BBE1A11}" type="presOf" srcId="{97499791-FDAF-4027-A4EC-D170AC7C4B97}" destId="{B9AFE4D8-88E9-4E49-968C-DC67476236FB}" srcOrd="0" destOrd="0" presId="urn:microsoft.com/office/officeart/2008/layout/NameandTitleOrganizationalChart"/>
    <dgm:cxn modelId="{A922A85D-E7D3-4DD0-B4A8-CFA09003E4F9}" type="presParOf" srcId="{8CB41BC4-99E2-4BB0-A121-11F16A635715}" destId="{EC27E895-5066-4262-AA82-E8BEC2677871}" srcOrd="0" destOrd="0" presId="urn:microsoft.com/office/officeart/2008/layout/NameandTitleOrganizationalChart"/>
    <dgm:cxn modelId="{F945AC37-C3B9-4BC9-B26C-545EFA26923C}" type="presParOf" srcId="{EC27E895-5066-4262-AA82-E8BEC2677871}" destId="{C48EB612-5A6E-4211-8EB5-CBD7C2656D48}" srcOrd="0" destOrd="0" presId="urn:microsoft.com/office/officeart/2008/layout/NameandTitleOrganizationalChart"/>
    <dgm:cxn modelId="{124A8384-7932-4A78-9D21-441A7296D2E8}" type="presParOf" srcId="{C48EB612-5A6E-4211-8EB5-CBD7C2656D48}" destId="{B9AFE4D8-88E9-4E49-968C-DC67476236FB}" srcOrd="0" destOrd="0" presId="urn:microsoft.com/office/officeart/2008/layout/NameandTitleOrganizationalChart"/>
    <dgm:cxn modelId="{25452B0B-F5D6-43A9-B6C7-4CFDC24AC2C1}" type="presParOf" srcId="{C48EB612-5A6E-4211-8EB5-CBD7C2656D48}" destId="{BE11665D-F662-4603-B69C-51FAA8CC3342}" srcOrd="1" destOrd="0" presId="urn:microsoft.com/office/officeart/2008/layout/NameandTitleOrganizationalChart"/>
    <dgm:cxn modelId="{4B0BB9A1-7702-4182-98D1-D6679A520A00}" type="presParOf" srcId="{C48EB612-5A6E-4211-8EB5-CBD7C2656D48}" destId="{5BD90FD4-20D6-4A80-AC29-4A84C8D4CF5D}" srcOrd="2" destOrd="0" presId="urn:microsoft.com/office/officeart/2008/layout/NameandTitleOrganizationalChart"/>
    <dgm:cxn modelId="{8E485EC4-C573-4CAE-9B33-851B0216ED1B}" type="presParOf" srcId="{EC27E895-5066-4262-AA82-E8BEC2677871}" destId="{29EE5995-35B4-462E-BB31-629AD46EDBBF}" srcOrd="1" destOrd="0" presId="urn:microsoft.com/office/officeart/2008/layout/NameandTitleOrganizationalChart"/>
    <dgm:cxn modelId="{69C191D9-A557-4D2B-8173-7609BCAB4A1F}" type="presParOf" srcId="{29EE5995-35B4-462E-BB31-629AD46EDBBF}" destId="{BB4DFD0E-86E5-4620-94F0-145CE6A04E44}" srcOrd="0" destOrd="0" presId="urn:microsoft.com/office/officeart/2008/layout/NameandTitleOrganizationalChart"/>
    <dgm:cxn modelId="{85173D3D-60DB-4A19-960F-E83B10CD1CBC}" type="presParOf" srcId="{29EE5995-35B4-462E-BB31-629AD46EDBBF}" destId="{7683ED1C-2992-4510-9BA0-984260B78507}" srcOrd="1" destOrd="0" presId="urn:microsoft.com/office/officeart/2008/layout/NameandTitleOrganizationalChart"/>
    <dgm:cxn modelId="{D402361E-1FD7-4D8D-8D36-B16DD1160633}" type="presParOf" srcId="{7683ED1C-2992-4510-9BA0-984260B78507}" destId="{88F10930-241F-4080-86CA-F68BA4DC77CB}" srcOrd="0" destOrd="0" presId="urn:microsoft.com/office/officeart/2008/layout/NameandTitleOrganizationalChart"/>
    <dgm:cxn modelId="{410A2978-1771-4194-9CC6-9269F3FBA4D2}" type="presParOf" srcId="{88F10930-241F-4080-86CA-F68BA4DC77CB}" destId="{EF6EF5F7-AEA2-4DC3-B566-C7C00B14FD46}" srcOrd="0" destOrd="0" presId="urn:microsoft.com/office/officeart/2008/layout/NameandTitleOrganizationalChart"/>
    <dgm:cxn modelId="{26AEDF71-8420-453D-B2B1-28163710CF7E}" type="presParOf" srcId="{88F10930-241F-4080-86CA-F68BA4DC77CB}" destId="{5D328277-F89F-4174-8D82-ECEE796D952D}" srcOrd="1" destOrd="0" presId="urn:microsoft.com/office/officeart/2008/layout/NameandTitleOrganizationalChart"/>
    <dgm:cxn modelId="{1C8331AC-BD51-4C95-9564-695AC7B748AE}" type="presParOf" srcId="{88F10930-241F-4080-86CA-F68BA4DC77CB}" destId="{6223A4B9-0997-4A8E-AC21-F703A980F14B}" srcOrd="2" destOrd="0" presId="urn:microsoft.com/office/officeart/2008/layout/NameandTitleOrganizationalChart"/>
    <dgm:cxn modelId="{0B37A286-DFAF-4689-A31E-655E5E982A47}" type="presParOf" srcId="{7683ED1C-2992-4510-9BA0-984260B78507}" destId="{375D160E-427A-48FA-9213-255723CC59CA}" srcOrd="1" destOrd="0" presId="urn:microsoft.com/office/officeart/2008/layout/NameandTitleOrganizationalChart"/>
    <dgm:cxn modelId="{328C2C0F-95D3-4F00-BCAB-0910A7BD9A99}" type="presParOf" srcId="{375D160E-427A-48FA-9213-255723CC59CA}" destId="{42A66C33-DF65-46A8-AC86-2A49AE579829}" srcOrd="0" destOrd="0" presId="urn:microsoft.com/office/officeart/2008/layout/NameandTitleOrganizationalChart"/>
    <dgm:cxn modelId="{4A05AE13-3348-442C-8F6F-3A8FA34204D8}" type="presParOf" srcId="{375D160E-427A-48FA-9213-255723CC59CA}" destId="{5BD6D9FA-3FE5-496B-B1EE-94FE82196335}" srcOrd="1" destOrd="0" presId="urn:microsoft.com/office/officeart/2008/layout/NameandTitleOrganizationalChart"/>
    <dgm:cxn modelId="{A5964038-9417-45D2-B3B1-56C9FFB6C8C2}" type="presParOf" srcId="{5BD6D9FA-3FE5-496B-B1EE-94FE82196335}" destId="{74C47569-0AE3-44F3-A5B7-92834E1DA99B}" srcOrd="0" destOrd="0" presId="urn:microsoft.com/office/officeart/2008/layout/NameandTitleOrganizationalChart"/>
    <dgm:cxn modelId="{16E46A20-1187-420F-97E6-6E9E3D8DA7B4}" type="presParOf" srcId="{74C47569-0AE3-44F3-A5B7-92834E1DA99B}" destId="{74E6999E-EE89-4F64-96A7-A1FB1E1C7BF3}" srcOrd="0" destOrd="0" presId="urn:microsoft.com/office/officeart/2008/layout/NameandTitleOrganizationalChart"/>
    <dgm:cxn modelId="{8593F44D-8428-49F4-8D95-76465C731533}" type="presParOf" srcId="{74C47569-0AE3-44F3-A5B7-92834E1DA99B}" destId="{6BF6E222-3680-494C-89ED-34C123FC0BDD}" srcOrd="1" destOrd="0" presId="urn:microsoft.com/office/officeart/2008/layout/NameandTitleOrganizationalChart"/>
    <dgm:cxn modelId="{E6FF38F2-92F0-4846-A85A-8DCD39999E0B}" type="presParOf" srcId="{74C47569-0AE3-44F3-A5B7-92834E1DA99B}" destId="{47676343-3286-45F8-BF88-681466B33883}" srcOrd="2" destOrd="0" presId="urn:microsoft.com/office/officeart/2008/layout/NameandTitleOrganizationalChart"/>
    <dgm:cxn modelId="{BA9A9820-B503-43EA-86CB-45768BED6A90}" type="presParOf" srcId="{5BD6D9FA-3FE5-496B-B1EE-94FE82196335}" destId="{E4CD7445-11BA-439D-B168-56C8F617DB5D}" srcOrd="1" destOrd="0" presId="urn:microsoft.com/office/officeart/2008/layout/NameandTitleOrganizationalChart"/>
    <dgm:cxn modelId="{E5695F3F-75DA-48F1-B008-B5D97B47737F}" type="presParOf" srcId="{E4CD7445-11BA-439D-B168-56C8F617DB5D}" destId="{E6048B67-5C30-4E34-B9B3-41C2FC8820F5}" srcOrd="0" destOrd="0" presId="urn:microsoft.com/office/officeart/2008/layout/NameandTitleOrganizationalChart"/>
    <dgm:cxn modelId="{681C3048-E122-42E2-A3BD-EC448998F354}" type="presParOf" srcId="{E4CD7445-11BA-439D-B168-56C8F617DB5D}" destId="{20B80A87-397E-4DAB-BBCB-2785435456BC}" srcOrd="1" destOrd="0" presId="urn:microsoft.com/office/officeart/2008/layout/NameandTitleOrganizationalChart"/>
    <dgm:cxn modelId="{EEA25771-DCC5-41A1-991D-D0EDBD43230B}" type="presParOf" srcId="{20B80A87-397E-4DAB-BBCB-2785435456BC}" destId="{987E6FDF-4E10-4B06-B512-1543F539028D}" srcOrd="0" destOrd="0" presId="urn:microsoft.com/office/officeart/2008/layout/NameandTitleOrganizationalChart"/>
    <dgm:cxn modelId="{FF310F9E-6C29-44BE-9C4E-CB529C775074}" type="presParOf" srcId="{987E6FDF-4E10-4B06-B512-1543F539028D}" destId="{5E633C22-CD5D-4048-8E02-74B215E3884E}" srcOrd="0" destOrd="0" presId="urn:microsoft.com/office/officeart/2008/layout/NameandTitleOrganizationalChart"/>
    <dgm:cxn modelId="{4A63DDF3-411E-441C-9668-71A23AB0341B}" type="presParOf" srcId="{987E6FDF-4E10-4B06-B512-1543F539028D}" destId="{26FED9B3-637F-4FE5-AD5A-90D4A8712F67}" srcOrd="1" destOrd="0" presId="urn:microsoft.com/office/officeart/2008/layout/NameandTitleOrganizationalChart"/>
    <dgm:cxn modelId="{5CC45EC0-7F14-4325-8563-4695B7E7EAF9}" type="presParOf" srcId="{987E6FDF-4E10-4B06-B512-1543F539028D}" destId="{903847C9-11E8-4C8F-B88C-9FD6EE2F4E03}" srcOrd="2" destOrd="0" presId="urn:microsoft.com/office/officeart/2008/layout/NameandTitleOrganizationalChart"/>
    <dgm:cxn modelId="{5209355C-9619-43BE-B903-95D68F5AC504}" type="presParOf" srcId="{20B80A87-397E-4DAB-BBCB-2785435456BC}" destId="{A907764F-AE52-437C-B896-D25A6CF5E0DA}" srcOrd="1" destOrd="0" presId="urn:microsoft.com/office/officeart/2008/layout/NameandTitleOrganizationalChart"/>
    <dgm:cxn modelId="{2EBEA996-1C24-4808-BD52-FB348A02AD54}" type="presParOf" srcId="{20B80A87-397E-4DAB-BBCB-2785435456BC}" destId="{FADAF8BB-A5A6-457A-A567-E43E1331698B}" srcOrd="2" destOrd="0" presId="urn:microsoft.com/office/officeart/2008/layout/NameandTitleOrganizationalChart"/>
    <dgm:cxn modelId="{F8028364-7444-41FD-A14F-98002E02798D}" type="presParOf" srcId="{E4CD7445-11BA-439D-B168-56C8F617DB5D}" destId="{120491EC-9FE6-4038-9423-D60648E474B6}" srcOrd="2" destOrd="0" presId="urn:microsoft.com/office/officeart/2008/layout/NameandTitleOrganizationalChart"/>
    <dgm:cxn modelId="{398C8289-263B-478D-B854-A30FB59F3C40}" type="presParOf" srcId="{E4CD7445-11BA-439D-B168-56C8F617DB5D}" destId="{CD76FF06-5E2C-4F4F-8C8E-A44DAE7818B8}" srcOrd="3" destOrd="0" presId="urn:microsoft.com/office/officeart/2008/layout/NameandTitleOrganizationalChart"/>
    <dgm:cxn modelId="{B89BA249-3180-4590-AFFB-F8AE9E92B29D}" type="presParOf" srcId="{CD76FF06-5E2C-4F4F-8C8E-A44DAE7818B8}" destId="{CD3B746C-D036-4724-9D0E-709EEA30155E}" srcOrd="0" destOrd="0" presId="urn:microsoft.com/office/officeart/2008/layout/NameandTitleOrganizationalChart"/>
    <dgm:cxn modelId="{3F87FF5A-7DC1-4FD0-96B0-D6ED0950D16C}" type="presParOf" srcId="{CD3B746C-D036-4724-9D0E-709EEA30155E}" destId="{DE609DD0-0B6A-465F-BD0A-7B86B5B6FBD5}" srcOrd="0" destOrd="0" presId="urn:microsoft.com/office/officeart/2008/layout/NameandTitleOrganizationalChart"/>
    <dgm:cxn modelId="{DDB0BE1C-C683-4704-8A36-40B89A202C57}" type="presParOf" srcId="{CD3B746C-D036-4724-9D0E-709EEA30155E}" destId="{7DE755AD-7696-4ABF-8133-474AD5EB6BC6}" srcOrd="1" destOrd="0" presId="urn:microsoft.com/office/officeart/2008/layout/NameandTitleOrganizationalChart"/>
    <dgm:cxn modelId="{D3A540D1-E5F1-4732-BADF-0B73A32C2B83}" type="presParOf" srcId="{CD3B746C-D036-4724-9D0E-709EEA30155E}" destId="{2046A6E1-5307-42BF-8636-0966F73E854F}" srcOrd="2" destOrd="0" presId="urn:microsoft.com/office/officeart/2008/layout/NameandTitleOrganizationalChart"/>
    <dgm:cxn modelId="{EE2E96A1-1693-42D1-96FE-9C7BA32C59B0}" type="presParOf" srcId="{CD76FF06-5E2C-4F4F-8C8E-A44DAE7818B8}" destId="{20CDDF77-926B-4B1E-8DDF-88886BA85672}" srcOrd="1" destOrd="0" presId="urn:microsoft.com/office/officeart/2008/layout/NameandTitleOrganizationalChart"/>
    <dgm:cxn modelId="{F053E023-17D0-46A4-A715-BE6FB9606BE7}" type="presParOf" srcId="{CD76FF06-5E2C-4F4F-8C8E-A44DAE7818B8}" destId="{76413DD6-B318-4592-AE67-371511DC00AD}" srcOrd="2" destOrd="0" presId="urn:microsoft.com/office/officeart/2008/layout/NameandTitleOrganizationalChart"/>
    <dgm:cxn modelId="{0F8110C7-E88F-42B7-A052-31AB8E226863}" type="presParOf" srcId="{E4CD7445-11BA-439D-B168-56C8F617DB5D}" destId="{08FEA243-2420-4100-8AB8-135869688E3A}" srcOrd="4" destOrd="0" presId="urn:microsoft.com/office/officeart/2008/layout/NameandTitleOrganizationalChart"/>
    <dgm:cxn modelId="{022BABF0-13EF-4D8A-AA7E-BC5705146FD2}" type="presParOf" srcId="{E4CD7445-11BA-439D-B168-56C8F617DB5D}" destId="{AD244FF0-E4F6-4B3D-99E2-E3C79005466D}" srcOrd="5" destOrd="0" presId="urn:microsoft.com/office/officeart/2008/layout/NameandTitleOrganizationalChart"/>
    <dgm:cxn modelId="{C2A4485D-FB10-419E-8BC7-DDA71FC9F5CC}" type="presParOf" srcId="{AD244FF0-E4F6-4B3D-99E2-E3C79005466D}" destId="{522FB86A-5568-4FB7-98A3-11888677E7EE}" srcOrd="0" destOrd="0" presId="urn:microsoft.com/office/officeart/2008/layout/NameandTitleOrganizationalChart"/>
    <dgm:cxn modelId="{128ABB71-F97C-4AA3-A6B8-335C04028966}" type="presParOf" srcId="{522FB86A-5568-4FB7-98A3-11888677E7EE}" destId="{56401259-184A-4AB8-99E2-61154AF14C08}" srcOrd="0" destOrd="0" presId="urn:microsoft.com/office/officeart/2008/layout/NameandTitleOrganizationalChart"/>
    <dgm:cxn modelId="{4B732FEE-930C-49BE-949A-B8E27396A3E6}" type="presParOf" srcId="{522FB86A-5568-4FB7-98A3-11888677E7EE}" destId="{1DA63615-A1B4-4862-9286-860D43F08F5E}" srcOrd="1" destOrd="0" presId="urn:microsoft.com/office/officeart/2008/layout/NameandTitleOrganizationalChart"/>
    <dgm:cxn modelId="{5836563F-BA97-43AF-8AE3-0A82E929146A}" type="presParOf" srcId="{522FB86A-5568-4FB7-98A3-11888677E7EE}" destId="{FE39617F-3ACA-48DC-AEED-0D954635A986}" srcOrd="2" destOrd="0" presId="urn:microsoft.com/office/officeart/2008/layout/NameandTitleOrganizationalChart"/>
    <dgm:cxn modelId="{92D130CC-4FF3-4018-B472-D933E3AF4FC9}" type="presParOf" srcId="{AD244FF0-E4F6-4B3D-99E2-E3C79005466D}" destId="{2313DADE-8C38-4195-86CA-F1851F40CD5F}" srcOrd="1" destOrd="0" presId="urn:microsoft.com/office/officeart/2008/layout/NameandTitleOrganizationalChart"/>
    <dgm:cxn modelId="{4B573645-A60B-4205-9020-43236FB05857}" type="presParOf" srcId="{2313DADE-8C38-4195-86CA-F1851F40CD5F}" destId="{B8B99531-7630-45D3-8764-549E854666EB}" srcOrd="0" destOrd="0" presId="urn:microsoft.com/office/officeart/2008/layout/NameandTitleOrganizationalChart"/>
    <dgm:cxn modelId="{16140A42-143B-4DF9-9A33-298D644F2171}" type="presParOf" srcId="{2313DADE-8C38-4195-86CA-F1851F40CD5F}" destId="{9DDEC4C5-3EB9-433B-BCA6-61B243D7866D}" srcOrd="1" destOrd="0" presId="urn:microsoft.com/office/officeart/2008/layout/NameandTitleOrganizationalChart"/>
    <dgm:cxn modelId="{047A0BE1-4DDB-4036-AE3A-E5A96E8F610B}" type="presParOf" srcId="{9DDEC4C5-3EB9-433B-BCA6-61B243D7866D}" destId="{2AC167CA-ECA6-4B35-A21B-629E471229BE}" srcOrd="0" destOrd="0" presId="urn:microsoft.com/office/officeart/2008/layout/NameandTitleOrganizationalChart"/>
    <dgm:cxn modelId="{C9D526EA-B91F-4C6C-BA6F-ED8DDEB9E3E8}" type="presParOf" srcId="{2AC167CA-ECA6-4B35-A21B-629E471229BE}" destId="{41900385-A837-4E0F-BD13-C4E565F2964D}" srcOrd="0" destOrd="0" presId="urn:microsoft.com/office/officeart/2008/layout/NameandTitleOrganizationalChart"/>
    <dgm:cxn modelId="{A6D26FDF-26E4-4D50-A815-963F3580237E}" type="presParOf" srcId="{2AC167CA-ECA6-4B35-A21B-629E471229BE}" destId="{6F6BD8FF-F50D-424C-AF6D-FE2856EB4B34}" srcOrd="1" destOrd="0" presId="urn:microsoft.com/office/officeart/2008/layout/NameandTitleOrganizationalChart"/>
    <dgm:cxn modelId="{79F63B88-B56F-45B0-ADF0-EC92AC74F355}" type="presParOf" srcId="{2AC167CA-ECA6-4B35-A21B-629E471229BE}" destId="{DFA4B10A-A599-4B02-8B02-BB749201C003}" srcOrd="2" destOrd="0" presId="urn:microsoft.com/office/officeart/2008/layout/NameandTitleOrganizationalChart"/>
    <dgm:cxn modelId="{761572F7-2977-4566-A221-F7C3467BC24F}" type="presParOf" srcId="{9DDEC4C5-3EB9-433B-BCA6-61B243D7866D}" destId="{A05CA040-6C55-4851-A1FB-7CF1382BB5EB}" srcOrd="1" destOrd="0" presId="urn:microsoft.com/office/officeart/2008/layout/NameandTitleOrganizationalChart"/>
    <dgm:cxn modelId="{B0394F8F-4078-406A-95EC-DBD1A04B652F}" type="presParOf" srcId="{9DDEC4C5-3EB9-433B-BCA6-61B243D7866D}" destId="{BA97FD22-5727-46B9-A5DD-272D56B2EA27}" srcOrd="2" destOrd="0" presId="urn:microsoft.com/office/officeart/2008/layout/NameandTitleOrganizationalChart"/>
    <dgm:cxn modelId="{961F18B0-B19D-4FE2-8220-FF4E1AF62C9C}" type="presParOf" srcId="{AD244FF0-E4F6-4B3D-99E2-E3C79005466D}" destId="{B52D58F1-5417-4222-B3EB-77892DECC2D4}" srcOrd="2" destOrd="0" presId="urn:microsoft.com/office/officeart/2008/layout/NameandTitleOrganizationalChart"/>
    <dgm:cxn modelId="{AB199DD4-156E-405C-94B8-E54996A75BC3}" type="presParOf" srcId="{5BD6D9FA-3FE5-496B-B1EE-94FE82196335}" destId="{10A63311-55AD-414A-AA85-0035F90FF824}" srcOrd="2" destOrd="0" presId="urn:microsoft.com/office/officeart/2008/layout/NameandTitleOrganizationalChart"/>
    <dgm:cxn modelId="{6D10240B-402F-41CA-BCA6-5BE30C11E115}" type="presParOf" srcId="{375D160E-427A-48FA-9213-255723CC59CA}" destId="{94E8D84E-932C-40F0-ABDD-D5299F0FF986}" srcOrd="2" destOrd="0" presId="urn:microsoft.com/office/officeart/2008/layout/NameandTitleOrganizationalChart"/>
    <dgm:cxn modelId="{71562A97-15F9-4FF9-B311-DE4874CF64A7}" type="presParOf" srcId="{375D160E-427A-48FA-9213-255723CC59CA}" destId="{051CD4D7-833D-4743-920F-D03DB326EC37}" srcOrd="3" destOrd="0" presId="urn:microsoft.com/office/officeart/2008/layout/NameandTitleOrganizationalChart"/>
    <dgm:cxn modelId="{8E616B7F-680F-47C7-A7D7-CEC7FB16EF05}" type="presParOf" srcId="{051CD4D7-833D-4743-920F-D03DB326EC37}" destId="{9568D483-2F49-4089-99B0-ED51C36EA693}" srcOrd="0" destOrd="0" presId="urn:microsoft.com/office/officeart/2008/layout/NameandTitleOrganizationalChart"/>
    <dgm:cxn modelId="{004E5502-DF49-47AA-8BE1-3D6D6670B910}" type="presParOf" srcId="{9568D483-2F49-4089-99B0-ED51C36EA693}" destId="{ED98AF26-B992-428E-AAB3-4CD0F3B91575}" srcOrd="0" destOrd="0" presId="urn:microsoft.com/office/officeart/2008/layout/NameandTitleOrganizationalChart"/>
    <dgm:cxn modelId="{A42780FC-1A8F-4F89-AD08-FB90C3577E35}" type="presParOf" srcId="{9568D483-2F49-4089-99B0-ED51C36EA693}" destId="{61DDA218-539C-4453-8568-3D2409FB08EF}" srcOrd="1" destOrd="0" presId="urn:microsoft.com/office/officeart/2008/layout/NameandTitleOrganizationalChart"/>
    <dgm:cxn modelId="{0AAEB5FB-ACB5-4231-9890-157F7A58B73A}" type="presParOf" srcId="{9568D483-2F49-4089-99B0-ED51C36EA693}" destId="{48CD2043-BD43-4D30-BBF9-3C5E0A2E36A8}" srcOrd="2" destOrd="0" presId="urn:microsoft.com/office/officeart/2008/layout/NameandTitleOrganizationalChart"/>
    <dgm:cxn modelId="{2A54CB93-3E88-4DDE-918E-86CC8D8E3E3E}" type="presParOf" srcId="{051CD4D7-833D-4743-920F-D03DB326EC37}" destId="{74E92812-E807-4B60-9095-A9F8271F05C9}" srcOrd="1" destOrd="0" presId="urn:microsoft.com/office/officeart/2008/layout/NameandTitleOrganizationalChart"/>
    <dgm:cxn modelId="{B18609C2-6221-42DB-B526-A1E985EDC4D4}" type="presParOf" srcId="{051CD4D7-833D-4743-920F-D03DB326EC37}" destId="{C190FA7B-2562-49C3-BBF1-6A0908003E1F}" srcOrd="2" destOrd="0" presId="urn:microsoft.com/office/officeart/2008/layout/NameandTitleOrganizationalChart"/>
    <dgm:cxn modelId="{411166AD-CE5C-40A6-9CDC-DFEF3B218EEF}" type="presParOf" srcId="{7683ED1C-2992-4510-9BA0-984260B78507}" destId="{59B62898-5B87-4BD2-B9C8-24149491AEDF}" srcOrd="2" destOrd="0" presId="urn:microsoft.com/office/officeart/2008/layout/NameandTitleOrganizationalChart"/>
    <dgm:cxn modelId="{D528BF60-AA0C-412A-A4E1-D172D6068D4F}" type="presParOf" srcId="{29EE5995-35B4-462E-BB31-629AD46EDBBF}" destId="{05C68F12-86F2-4914-9562-49040D44903A}" srcOrd="2" destOrd="0" presId="urn:microsoft.com/office/officeart/2008/layout/NameandTitleOrganizationalChart"/>
    <dgm:cxn modelId="{CDCBA659-5461-4E0F-A58A-13C037483617}" type="presParOf" srcId="{29EE5995-35B4-462E-BB31-629AD46EDBBF}" destId="{B0E5081C-BB65-4414-AE98-9BC971707D4C}" srcOrd="3" destOrd="0" presId="urn:microsoft.com/office/officeart/2008/layout/NameandTitleOrganizationalChart"/>
    <dgm:cxn modelId="{A9258647-FE5D-40E7-AB34-F2E32EDE9545}" type="presParOf" srcId="{B0E5081C-BB65-4414-AE98-9BC971707D4C}" destId="{9E7AFD21-EF4B-4F04-8620-A124E3830839}" srcOrd="0" destOrd="0" presId="urn:microsoft.com/office/officeart/2008/layout/NameandTitleOrganizationalChart"/>
    <dgm:cxn modelId="{212989D6-8571-4D71-ADCA-5A005192F728}" type="presParOf" srcId="{9E7AFD21-EF4B-4F04-8620-A124E3830839}" destId="{E6C8EEE6-9177-4D15-B825-736BEAA4FB66}" srcOrd="0" destOrd="0" presId="urn:microsoft.com/office/officeart/2008/layout/NameandTitleOrganizationalChart"/>
    <dgm:cxn modelId="{8676FFE0-7E07-4B87-8C50-5FEAC2A629B0}" type="presParOf" srcId="{9E7AFD21-EF4B-4F04-8620-A124E3830839}" destId="{576B7A6F-DC19-49B0-B4DD-2B769D5B578A}" srcOrd="1" destOrd="0" presId="urn:microsoft.com/office/officeart/2008/layout/NameandTitleOrganizationalChart"/>
    <dgm:cxn modelId="{9401E4F3-ABF4-4144-B7AC-AD5C29F94256}" type="presParOf" srcId="{9E7AFD21-EF4B-4F04-8620-A124E3830839}" destId="{DC01A9AD-733E-4CCA-8D6C-F8266E5D3A6A}" srcOrd="2" destOrd="0" presId="urn:microsoft.com/office/officeart/2008/layout/NameandTitleOrganizationalChart"/>
    <dgm:cxn modelId="{D2596E25-F48D-4ADA-9E91-BD61FAE13375}" type="presParOf" srcId="{B0E5081C-BB65-4414-AE98-9BC971707D4C}" destId="{F3A3D640-ED0F-470C-B839-99BFDD173FFE}" srcOrd="1" destOrd="0" presId="urn:microsoft.com/office/officeart/2008/layout/NameandTitleOrganizationalChart"/>
    <dgm:cxn modelId="{3B7C36BE-D57E-44BE-A568-694078B199AE}" type="presParOf" srcId="{F3A3D640-ED0F-470C-B839-99BFDD173FFE}" destId="{97846C13-47F0-4DD3-9E90-658486F35626}" srcOrd="0" destOrd="0" presId="urn:microsoft.com/office/officeart/2008/layout/NameandTitleOrganizationalChart"/>
    <dgm:cxn modelId="{C54C2198-5A4D-46A1-AB3F-EB2C11EA9AD6}" type="presParOf" srcId="{F3A3D640-ED0F-470C-B839-99BFDD173FFE}" destId="{A8832A9C-8862-4075-B3AA-BF2DD62634A0}" srcOrd="1" destOrd="0" presId="urn:microsoft.com/office/officeart/2008/layout/NameandTitleOrganizationalChart"/>
    <dgm:cxn modelId="{A84F4E60-B7E7-4457-B8CE-8E9D275DD668}" type="presParOf" srcId="{A8832A9C-8862-4075-B3AA-BF2DD62634A0}" destId="{2E010C8B-3FAA-4D47-BF04-0A9AB81EA765}" srcOrd="0" destOrd="0" presId="urn:microsoft.com/office/officeart/2008/layout/NameandTitleOrganizationalChart"/>
    <dgm:cxn modelId="{010FB375-86E5-4A2A-A77C-9BE42B00E215}" type="presParOf" srcId="{2E010C8B-3FAA-4D47-BF04-0A9AB81EA765}" destId="{80385E5A-2F54-4D4A-8895-292886DB9218}" srcOrd="0" destOrd="0" presId="urn:microsoft.com/office/officeart/2008/layout/NameandTitleOrganizationalChart"/>
    <dgm:cxn modelId="{EDE79E93-5087-474F-8170-A7C9B2FCDEA9}" type="presParOf" srcId="{2E010C8B-3FAA-4D47-BF04-0A9AB81EA765}" destId="{C5BB7C9B-B241-494A-A0CD-21748F39B886}" srcOrd="1" destOrd="0" presId="urn:microsoft.com/office/officeart/2008/layout/NameandTitleOrganizationalChart"/>
    <dgm:cxn modelId="{7A6A52B0-EB0B-4B56-A58A-04FFA03DAA41}" type="presParOf" srcId="{2E010C8B-3FAA-4D47-BF04-0A9AB81EA765}" destId="{9F9D11D1-23F8-48E9-9B0C-0F32152FB383}" srcOrd="2" destOrd="0" presId="urn:microsoft.com/office/officeart/2008/layout/NameandTitleOrganizationalChart"/>
    <dgm:cxn modelId="{8207940D-450D-4BE9-9473-DB38B389D33E}" type="presParOf" srcId="{A8832A9C-8862-4075-B3AA-BF2DD62634A0}" destId="{DD2FE6EE-6405-4C81-83E5-33E52AE4F092}" srcOrd="1" destOrd="0" presId="urn:microsoft.com/office/officeart/2008/layout/NameandTitleOrganizationalChart"/>
    <dgm:cxn modelId="{E82D3240-617D-4757-811A-91E7295D8D0D}" type="presParOf" srcId="{DD2FE6EE-6405-4C81-83E5-33E52AE4F092}" destId="{8189FDAF-B16B-4631-84A5-0FF8AFCA6D58}" srcOrd="0" destOrd="0" presId="urn:microsoft.com/office/officeart/2008/layout/NameandTitleOrganizationalChart"/>
    <dgm:cxn modelId="{57153FE5-45B4-4C18-8751-CEF9AE7A8627}" type="presParOf" srcId="{DD2FE6EE-6405-4C81-83E5-33E52AE4F092}" destId="{F0185943-338A-4C49-BDCB-ED7E0D8C2307}" srcOrd="1" destOrd="0" presId="urn:microsoft.com/office/officeart/2008/layout/NameandTitleOrganizationalChart"/>
    <dgm:cxn modelId="{BEE7C039-BC5E-41AF-AE6D-AE25A902EF4C}" type="presParOf" srcId="{F0185943-338A-4C49-BDCB-ED7E0D8C2307}" destId="{A8EAF8DC-92FD-4CF0-A2A1-F84DD8593BF7}" srcOrd="0" destOrd="0" presId="urn:microsoft.com/office/officeart/2008/layout/NameandTitleOrganizationalChart"/>
    <dgm:cxn modelId="{91B754A4-9FE5-49F6-8090-F148FF6C4CEC}" type="presParOf" srcId="{A8EAF8DC-92FD-4CF0-A2A1-F84DD8593BF7}" destId="{76E2200E-BDBD-48DE-87ED-91A47FDA7DBB}" srcOrd="0" destOrd="0" presId="urn:microsoft.com/office/officeart/2008/layout/NameandTitleOrganizationalChart"/>
    <dgm:cxn modelId="{B9893E8D-5B21-4ED6-9298-0EF02E517AE1}" type="presParOf" srcId="{A8EAF8DC-92FD-4CF0-A2A1-F84DD8593BF7}" destId="{5FBA2E93-C317-4584-A191-2AF386335FC9}" srcOrd="1" destOrd="0" presId="urn:microsoft.com/office/officeart/2008/layout/NameandTitleOrganizationalChart"/>
    <dgm:cxn modelId="{71B22D60-2BF1-4AA3-B43F-82A3B1CF3A7E}" type="presParOf" srcId="{A8EAF8DC-92FD-4CF0-A2A1-F84DD8593BF7}" destId="{EE9FA29C-968E-4D89-A5A0-BF056B80A2E7}" srcOrd="2" destOrd="0" presId="urn:microsoft.com/office/officeart/2008/layout/NameandTitleOrganizationalChart"/>
    <dgm:cxn modelId="{8D70227E-FFE4-4E55-9555-4C94831B0104}" type="presParOf" srcId="{F0185943-338A-4C49-BDCB-ED7E0D8C2307}" destId="{00F855EC-C87E-44E5-AB69-13D6C1B6A9C9}" srcOrd="1" destOrd="0" presId="urn:microsoft.com/office/officeart/2008/layout/NameandTitleOrganizationalChart"/>
    <dgm:cxn modelId="{2DE6618F-E84E-4CB8-BD8C-E05B0EC2EA10}" type="presParOf" srcId="{F0185943-338A-4C49-BDCB-ED7E0D8C2307}" destId="{515F3B04-65B4-4F2C-8BEB-C1CD8E07AB37}" srcOrd="2" destOrd="0" presId="urn:microsoft.com/office/officeart/2008/layout/NameandTitleOrganizationalChart"/>
    <dgm:cxn modelId="{5E08080A-51F3-494E-A3F6-0B18E59F1EAA}" type="presParOf" srcId="{A8832A9C-8862-4075-B3AA-BF2DD62634A0}" destId="{F59C97C8-B11F-4C50-B7B5-FF85A1E9994C}" srcOrd="2" destOrd="0" presId="urn:microsoft.com/office/officeart/2008/layout/NameandTitleOrganizationalChart"/>
    <dgm:cxn modelId="{B99516B9-6F5D-4004-BFCB-4A72152E6FA8}" type="presParOf" srcId="{B0E5081C-BB65-4414-AE98-9BC971707D4C}" destId="{9B89EE9B-F7E6-48C6-8473-E49D468A7462}" srcOrd="2" destOrd="0" presId="urn:microsoft.com/office/officeart/2008/layout/NameandTitleOrganizationalChart"/>
    <dgm:cxn modelId="{E29F6503-4EBB-4E3E-B87F-082780AB9A4B}" type="presParOf" srcId="{29EE5995-35B4-462E-BB31-629AD46EDBBF}" destId="{43F4B516-2ED6-4F30-8AB5-579504FF44EE}" srcOrd="4" destOrd="0" presId="urn:microsoft.com/office/officeart/2008/layout/NameandTitleOrganizationalChart"/>
    <dgm:cxn modelId="{0CB17128-395C-493B-8097-F5D328DF156E}" type="presParOf" srcId="{29EE5995-35B4-462E-BB31-629AD46EDBBF}" destId="{D10642F9-9809-4839-B879-661EBD3D884D}" srcOrd="5" destOrd="0" presId="urn:microsoft.com/office/officeart/2008/layout/NameandTitleOrganizationalChart"/>
    <dgm:cxn modelId="{FE54F064-0141-4E4D-90F6-BEED306C9225}" type="presParOf" srcId="{D10642F9-9809-4839-B879-661EBD3D884D}" destId="{0FA903FB-A7D5-4C7F-8EBA-0918183D22FB}" srcOrd="0" destOrd="0" presId="urn:microsoft.com/office/officeart/2008/layout/NameandTitleOrganizationalChart"/>
    <dgm:cxn modelId="{AD568097-CB64-4568-9F7B-0FBA0AA38A1D}" type="presParOf" srcId="{0FA903FB-A7D5-4C7F-8EBA-0918183D22FB}" destId="{8A4ACDCA-C2EA-4FA2-86BB-B98428EE7412}" srcOrd="0" destOrd="0" presId="urn:microsoft.com/office/officeart/2008/layout/NameandTitleOrganizationalChart"/>
    <dgm:cxn modelId="{2B589D4E-BE44-4E60-98AE-256D024CE1B4}" type="presParOf" srcId="{0FA903FB-A7D5-4C7F-8EBA-0918183D22FB}" destId="{A829A173-A573-4C95-9B21-C710C64F066B}" srcOrd="1" destOrd="0" presId="urn:microsoft.com/office/officeart/2008/layout/NameandTitleOrganizationalChart"/>
    <dgm:cxn modelId="{2C71634A-8615-466E-AF7B-58C1662A78D2}" type="presParOf" srcId="{0FA903FB-A7D5-4C7F-8EBA-0918183D22FB}" destId="{A42EDEDE-21F3-4355-90E5-F2E0A5CBBFDD}" srcOrd="2" destOrd="0" presId="urn:microsoft.com/office/officeart/2008/layout/NameandTitleOrganizationalChart"/>
    <dgm:cxn modelId="{9A5EB27C-4096-4E0B-8F74-86B806EB17E0}" type="presParOf" srcId="{D10642F9-9809-4839-B879-661EBD3D884D}" destId="{00AB186B-1084-4ED4-AE9F-DD495BBC289C}" srcOrd="1" destOrd="0" presId="urn:microsoft.com/office/officeart/2008/layout/NameandTitleOrganizationalChart"/>
    <dgm:cxn modelId="{6F24EE77-C43E-48E0-AEB8-0DC2D69FC949}" type="presParOf" srcId="{00AB186B-1084-4ED4-AE9F-DD495BBC289C}" destId="{1D46A792-2BAA-4041-9225-3C65F1BB0F9E}" srcOrd="0" destOrd="0" presId="urn:microsoft.com/office/officeart/2008/layout/NameandTitleOrganizationalChart"/>
    <dgm:cxn modelId="{A27DA04C-BECE-4D63-AEAF-5F31E85BF524}" type="presParOf" srcId="{00AB186B-1084-4ED4-AE9F-DD495BBC289C}" destId="{DDC1ABC8-DF2F-45EA-BEEA-582D64EBA970}" srcOrd="1" destOrd="0" presId="urn:microsoft.com/office/officeart/2008/layout/NameandTitleOrganizationalChart"/>
    <dgm:cxn modelId="{FBE55220-100B-42F2-908F-85405114BAE4}" type="presParOf" srcId="{DDC1ABC8-DF2F-45EA-BEEA-582D64EBA970}" destId="{BBC1BF88-A92C-4BA7-8437-5A19536F7B52}" srcOrd="0" destOrd="0" presId="urn:microsoft.com/office/officeart/2008/layout/NameandTitleOrganizationalChart"/>
    <dgm:cxn modelId="{61B4034D-BE34-44D2-95B1-CDE3535B585B}" type="presParOf" srcId="{BBC1BF88-A92C-4BA7-8437-5A19536F7B52}" destId="{5B4813A6-7FFB-4F4D-A505-52AE95C65426}" srcOrd="0" destOrd="0" presId="urn:microsoft.com/office/officeart/2008/layout/NameandTitleOrganizationalChart"/>
    <dgm:cxn modelId="{6699A08B-EA85-4D85-B3F6-29F8B54CBDB3}" type="presParOf" srcId="{BBC1BF88-A92C-4BA7-8437-5A19536F7B52}" destId="{E03876F8-824F-4A99-88F3-0029646570CE}" srcOrd="1" destOrd="0" presId="urn:microsoft.com/office/officeart/2008/layout/NameandTitleOrganizationalChart"/>
    <dgm:cxn modelId="{EC5880D6-C56A-4FEF-BBAA-C1CED699F944}" type="presParOf" srcId="{BBC1BF88-A92C-4BA7-8437-5A19536F7B52}" destId="{434A59D7-99A2-4C9B-AE0B-7C723601729D}" srcOrd="2" destOrd="0" presId="urn:microsoft.com/office/officeart/2008/layout/NameandTitleOrganizationalChart"/>
    <dgm:cxn modelId="{CFE45DBC-BB55-402D-988F-C4DAC71B5952}" type="presParOf" srcId="{DDC1ABC8-DF2F-45EA-BEEA-582D64EBA970}" destId="{E1FDF882-2ACC-46E0-80D7-DBB9E5EFCD42}" srcOrd="1" destOrd="0" presId="urn:microsoft.com/office/officeart/2008/layout/NameandTitleOrganizationalChart"/>
    <dgm:cxn modelId="{5DCFC2BA-E415-45AF-9504-27A4ECD8D953}" type="presParOf" srcId="{DDC1ABC8-DF2F-45EA-BEEA-582D64EBA970}" destId="{4E83BFF4-378C-4752-8AB6-E56EF53FA0FA}" srcOrd="2" destOrd="0" presId="urn:microsoft.com/office/officeart/2008/layout/NameandTitleOrganizationalChart"/>
    <dgm:cxn modelId="{7BC6A1D2-FE10-42BF-903A-10156770A628}" type="presParOf" srcId="{D10642F9-9809-4839-B879-661EBD3D884D}" destId="{32EDE32C-FC05-49D6-806D-AC40EA93E65F}" srcOrd="2" destOrd="0" presId="urn:microsoft.com/office/officeart/2008/layout/NameandTitleOrganizationalChart"/>
    <dgm:cxn modelId="{EA438969-0D55-47C2-83A5-DBC1FB84D803}" type="presParOf" srcId="{29EE5995-35B4-462E-BB31-629AD46EDBBF}" destId="{591A90D5-CABB-43C7-9ECE-D30E3DAD9E36}" srcOrd="6" destOrd="0" presId="urn:microsoft.com/office/officeart/2008/layout/NameandTitleOrganizationalChart"/>
    <dgm:cxn modelId="{052AB871-77FA-4F00-A372-E7E31692B8E7}" type="presParOf" srcId="{29EE5995-35B4-462E-BB31-629AD46EDBBF}" destId="{EDBC1A38-7145-4FBD-815C-F75297DACC4E}" srcOrd="7" destOrd="0" presId="urn:microsoft.com/office/officeart/2008/layout/NameandTitleOrganizationalChart"/>
    <dgm:cxn modelId="{AA7BE463-A808-47D3-8145-91778D6E5912}" type="presParOf" srcId="{EDBC1A38-7145-4FBD-815C-F75297DACC4E}" destId="{D67DA89B-F38B-42BF-946D-785A85500D30}" srcOrd="0" destOrd="0" presId="urn:microsoft.com/office/officeart/2008/layout/NameandTitleOrganizationalChart"/>
    <dgm:cxn modelId="{B3313948-0A34-47C8-AD38-411ED073D976}" type="presParOf" srcId="{D67DA89B-F38B-42BF-946D-785A85500D30}" destId="{46BB66CB-E88D-4278-9DD2-A1D8465E5E76}" srcOrd="0" destOrd="0" presId="urn:microsoft.com/office/officeart/2008/layout/NameandTitleOrganizationalChart"/>
    <dgm:cxn modelId="{E4DA3FBF-716B-479A-BE24-A99BCA0FBBBE}" type="presParOf" srcId="{D67DA89B-F38B-42BF-946D-785A85500D30}" destId="{A31C194A-6390-41C4-B556-57AB8AF48147}" srcOrd="1" destOrd="0" presId="urn:microsoft.com/office/officeart/2008/layout/NameandTitleOrganizationalChart"/>
    <dgm:cxn modelId="{46FBAA45-C2DE-46CB-81E2-5126959569B2}" type="presParOf" srcId="{D67DA89B-F38B-42BF-946D-785A85500D30}" destId="{0FE2CAED-8609-4A94-A847-D6C4C6801322}" srcOrd="2" destOrd="0" presId="urn:microsoft.com/office/officeart/2008/layout/NameandTitleOrganizationalChart"/>
    <dgm:cxn modelId="{D36D05D1-A6EA-4F1C-A06D-EBE41495CB6E}" type="presParOf" srcId="{EDBC1A38-7145-4FBD-815C-F75297DACC4E}" destId="{2DA2F23B-9B41-443C-8970-163896D0E4CA}" srcOrd="1" destOrd="0" presId="urn:microsoft.com/office/officeart/2008/layout/NameandTitleOrganizationalChart"/>
    <dgm:cxn modelId="{FFDD05BD-0832-40F0-ACC7-ACF0706D5753}" type="presParOf" srcId="{2DA2F23B-9B41-443C-8970-163896D0E4CA}" destId="{FCA24844-C00D-4729-900E-B61F6E04E015}" srcOrd="0" destOrd="0" presId="urn:microsoft.com/office/officeart/2008/layout/NameandTitleOrganizationalChart"/>
    <dgm:cxn modelId="{E6FDF4DF-6CE5-4AD9-B6B7-52C64CC46087}" type="presParOf" srcId="{2DA2F23B-9B41-443C-8970-163896D0E4CA}" destId="{8EEBFD4E-70B7-4522-8590-C82689918A44}" srcOrd="1" destOrd="0" presId="urn:microsoft.com/office/officeart/2008/layout/NameandTitleOrganizationalChart"/>
    <dgm:cxn modelId="{0D9AC809-C730-49FF-A781-C53AF562D4BA}" type="presParOf" srcId="{8EEBFD4E-70B7-4522-8590-C82689918A44}" destId="{3A5F241D-462E-4A05-99C1-B9A721D6831F}" srcOrd="0" destOrd="0" presId="urn:microsoft.com/office/officeart/2008/layout/NameandTitleOrganizationalChart"/>
    <dgm:cxn modelId="{B78C7FCA-8598-4B57-89FB-6CB447FACF40}" type="presParOf" srcId="{3A5F241D-462E-4A05-99C1-B9A721D6831F}" destId="{0868FAC1-B50D-47C3-8F63-928FF9785614}" srcOrd="0" destOrd="0" presId="urn:microsoft.com/office/officeart/2008/layout/NameandTitleOrganizationalChart"/>
    <dgm:cxn modelId="{8AE2D59C-4D36-4B59-AA65-79D9E38BF388}" type="presParOf" srcId="{3A5F241D-462E-4A05-99C1-B9A721D6831F}" destId="{80B1D768-BE57-4242-A453-DCBE3F0B3369}" srcOrd="1" destOrd="0" presId="urn:microsoft.com/office/officeart/2008/layout/NameandTitleOrganizationalChart"/>
    <dgm:cxn modelId="{980342C6-0EC5-4721-A679-27ED54B0FF0D}" type="presParOf" srcId="{3A5F241D-462E-4A05-99C1-B9A721D6831F}" destId="{62EE6437-13C8-4BB7-BE12-1236C5B0B29C}" srcOrd="2" destOrd="0" presId="urn:microsoft.com/office/officeart/2008/layout/NameandTitleOrganizationalChart"/>
    <dgm:cxn modelId="{FCA7FCE0-7113-43BA-92AA-11F4E1E41A2C}" type="presParOf" srcId="{8EEBFD4E-70B7-4522-8590-C82689918A44}" destId="{A9B0DF6E-F0AD-4DDB-A35D-CB8654A6DEFB}" srcOrd="1" destOrd="0" presId="urn:microsoft.com/office/officeart/2008/layout/NameandTitleOrganizationalChart"/>
    <dgm:cxn modelId="{DCF45635-CC7F-424F-98CA-F9E00D819AE0}" type="presParOf" srcId="{A9B0DF6E-F0AD-4DDB-A35D-CB8654A6DEFB}" destId="{A8E62151-5DB7-473C-A8C6-04F5D40B101C}" srcOrd="0" destOrd="0" presId="urn:microsoft.com/office/officeart/2008/layout/NameandTitleOrganizationalChart"/>
    <dgm:cxn modelId="{90CB043A-7413-43E9-BDB8-FAB174EEDBC4}" type="presParOf" srcId="{A9B0DF6E-F0AD-4DDB-A35D-CB8654A6DEFB}" destId="{272C13C1-210C-4531-8506-D555E807EC00}" srcOrd="1" destOrd="0" presId="urn:microsoft.com/office/officeart/2008/layout/NameandTitleOrganizationalChart"/>
    <dgm:cxn modelId="{1BDB66B6-00C2-4027-985A-6EB635344E3F}" type="presParOf" srcId="{272C13C1-210C-4531-8506-D555E807EC00}" destId="{8DF97A14-1F6D-490F-A0D3-878C1095B2FA}" srcOrd="0" destOrd="0" presId="urn:microsoft.com/office/officeart/2008/layout/NameandTitleOrganizationalChart"/>
    <dgm:cxn modelId="{94225D38-2E1B-4011-ABB9-5DB65D8F7629}" type="presParOf" srcId="{8DF97A14-1F6D-490F-A0D3-878C1095B2FA}" destId="{A19CA0DC-B283-40AE-8052-B32360246BA7}" srcOrd="0" destOrd="0" presId="urn:microsoft.com/office/officeart/2008/layout/NameandTitleOrganizationalChart"/>
    <dgm:cxn modelId="{6426D8BA-CD9A-4012-AC4A-D1082EB156B0}" type="presParOf" srcId="{8DF97A14-1F6D-490F-A0D3-878C1095B2FA}" destId="{472CD0C5-34AE-4325-B360-F17CD6D155D5}" srcOrd="1" destOrd="0" presId="urn:microsoft.com/office/officeart/2008/layout/NameandTitleOrganizationalChart"/>
    <dgm:cxn modelId="{64E46620-8DE8-4BFE-A8F3-487D658FABE2}" type="presParOf" srcId="{8DF97A14-1F6D-490F-A0D3-878C1095B2FA}" destId="{1ACE1291-A3DC-4AF7-9A2A-185080E9235D}" srcOrd="2" destOrd="0" presId="urn:microsoft.com/office/officeart/2008/layout/NameandTitleOrganizationalChart"/>
    <dgm:cxn modelId="{0A574C42-9ED2-4B14-B378-2EF01C76FC97}" type="presParOf" srcId="{272C13C1-210C-4531-8506-D555E807EC00}" destId="{5128A8E5-B3E9-4184-87C6-E55A412A392A}" srcOrd="1" destOrd="0" presId="urn:microsoft.com/office/officeart/2008/layout/NameandTitleOrganizationalChart"/>
    <dgm:cxn modelId="{E54C4CED-57AA-4217-A1CF-CDE4B0AB9005}" type="presParOf" srcId="{272C13C1-210C-4531-8506-D555E807EC00}" destId="{9C3DECC5-9E04-4C7C-90C0-FAB09D60BAAB}" srcOrd="2" destOrd="0" presId="urn:microsoft.com/office/officeart/2008/layout/NameandTitleOrganizationalChart"/>
    <dgm:cxn modelId="{A904CEAD-728D-4C18-8A69-CFB3DAA4D417}" type="presParOf" srcId="{8EEBFD4E-70B7-4522-8590-C82689918A44}" destId="{9729B649-E72F-487B-9620-5F790F3B129B}" srcOrd="2" destOrd="0" presId="urn:microsoft.com/office/officeart/2008/layout/NameandTitleOrganizationalChart"/>
    <dgm:cxn modelId="{9957557F-3B99-49A4-8E7D-DEDAD3F88D3E}" type="presParOf" srcId="{2DA2F23B-9B41-443C-8970-163896D0E4CA}" destId="{1EECD54C-8A6E-4564-BA76-D2B83D60BACC}" srcOrd="2" destOrd="0" presId="urn:microsoft.com/office/officeart/2008/layout/NameandTitleOrganizationalChart"/>
    <dgm:cxn modelId="{15A1C694-1663-48BB-9BEC-78F31724A949}" type="presParOf" srcId="{2DA2F23B-9B41-443C-8970-163896D0E4CA}" destId="{B26AB3AE-4118-4B2D-8E0D-4D67B3FA9226}" srcOrd="3" destOrd="0" presId="urn:microsoft.com/office/officeart/2008/layout/NameandTitleOrganizationalChart"/>
    <dgm:cxn modelId="{144AAAC3-C8DD-441D-819D-DB0CC3FFC837}" type="presParOf" srcId="{B26AB3AE-4118-4B2D-8E0D-4D67B3FA9226}" destId="{37078876-4124-4AD1-8183-B346183F754B}" srcOrd="0" destOrd="0" presId="urn:microsoft.com/office/officeart/2008/layout/NameandTitleOrganizationalChart"/>
    <dgm:cxn modelId="{4C9A133D-1F5D-4007-8846-01512E3CD608}" type="presParOf" srcId="{37078876-4124-4AD1-8183-B346183F754B}" destId="{99BE2562-C3B4-4446-B53C-731A6F1CC87E}" srcOrd="0" destOrd="0" presId="urn:microsoft.com/office/officeart/2008/layout/NameandTitleOrganizationalChart"/>
    <dgm:cxn modelId="{E4C3C196-62F2-49B3-A6DF-A25C0E403752}" type="presParOf" srcId="{37078876-4124-4AD1-8183-B346183F754B}" destId="{DBEC1346-CD13-4F39-B431-A87E96CEF7BC}" srcOrd="1" destOrd="0" presId="urn:microsoft.com/office/officeart/2008/layout/NameandTitleOrganizationalChart"/>
    <dgm:cxn modelId="{2AEB2826-F910-45E0-B436-D7E860C0C4C7}" type="presParOf" srcId="{37078876-4124-4AD1-8183-B346183F754B}" destId="{ADF34D8A-8471-4EE5-8E48-1354EDFC67BD}" srcOrd="2" destOrd="0" presId="urn:microsoft.com/office/officeart/2008/layout/NameandTitleOrganizationalChart"/>
    <dgm:cxn modelId="{37FED457-B057-4938-826B-43F4BB2880FB}" type="presParOf" srcId="{B26AB3AE-4118-4B2D-8E0D-4D67B3FA9226}" destId="{0E69E116-A73B-4C0A-9C99-BF771CC9AC3B}" srcOrd="1" destOrd="0" presId="urn:microsoft.com/office/officeart/2008/layout/NameandTitleOrganizationalChart"/>
    <dgm:cxn modelId="{099D67A3-1C31-4BE7-9163-2EC804A725C0}" type="presParOf" srcId="{B26AB3AE-4118-4B2D-8E0D-4D67B3FA9226}" destId="{A2C1B4EE-C860-4B7B-B307-0D0B4875CA86}" srcOrd="2" destOrd="0" presId="urn:microsoft.com/office/officeart/2008/layout/NameandTitleOrganizationalChart"/>
    <dgm:cxn modelId="{614EDFEC-D893-4840-9F04-9BB795ADDF58}" type="presParOf" srcId="{EDBC1A38-7145-4FBD-815C-F75297DACC4E}" destId="{75E1E28E-7A70-4E20-AAA9-B77B3A93E4D0}" srcOrd="2" destOrd="0" presId="urn:microsoft.com/office/officeart/2008/layout/NameandTitleOrganizationalChart"/>
    <dgm:cxn modelId="{09AE5A73-31F8-4050-9C51-30B46A70E43C}" type="presParOf" srcId="{EC27E895-5066-4262-AA82-E8BEC2677871}" destId="{6EABB0ED-BDFC-4F17-9E58-90BD7F93A253}" srcOrd="2" destOrd="0" presId="urn:microsoft.com/office/officeart/2008/layout/NameandTitleOrganizationalChart"/>
  </dgm:cxnLst>
  <dgm:bg/>
  <dgm:whole/>
  <dgm:extLst>
    <a:ext uri="{C62137D5-CB1D-491B-B009-E17868A290BF}">
      <dgm14:recolorImg xmlns:dgm14="http://schemas.microsoft.com/office/drawing/2010/diagram" xmlns:a="http://schemas.openxmlformats.org/drawingml/2006/main" xmlns:dgm="http://schemas.openxmlformats.org/drawingml/2006/diagram" xmlns="" val="1"/>
    </a:ex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EECD54C-8A6E-4564-BA76-D2B83D60BACC}">
      <dsp:nvSpPr>
        <dsp:cNvPr id="0" name=""/>
        <dsp:cNvSpPr/>
      </dsp:nvSpPr>
      <dsp:spPr>
        <a:xfrm>
          <a:off x="8199911" y="1987091"/>
          <a:ext cx="690150" cy="3077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3479"/>
              </a:lnTo>
              <a:lnTo>
                <a:pt x="690150" y="183479"/>
              </a:lnTo>
              <a:lnTo>
                <a:pt x="690150" y="307772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E62151-5DB7-473C-A8C6-04F5D40B101C}">
      <dsp:nvSpPr>
        <dsp:cNvPr id="0" name=""/>
        <dsp:cNvSpPr/>
      </dsp:nvSpPr>
      <dsp:spPr>
        <a:xfrm>
          <a:off x="7464040" y="2827548"/>
          <a:ext cx="91440" cy="30777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7772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A24844-C00D-4729-900E-B61F6E04E015}">
      <dsp:nvSpPr>
        <dsp:cNvPr id="0" name=""/>
        <dsp:cNvSpPr/>
      </dsp:nvSpPr>
      <dsp:spPr>
        <a:xfrm>
          <a:off x="7509760" y="1987091"/>
          <a:ext cx="690150" cy="307772"/>
        </a:xfrm>
        <a:custGeom>
          <a:avLst/>
          <a:gdLst/>
          <a:ahLst/>
          <a:cxnLst/>
          <a:rect l="0" t="0" r="0" b="0"/>
          <a:pathLst>
            <a:path>
              <a:moveTo>
                <a:pt x="690150" y="0"/>
              </a:moveTo>
              <a:lnTo>
                <a:pt x="690150" y="183479"/>
              </a:lnTo>
              <a:lnTo>
                <a:pt x="0" y="183479"/>
              </a:lnTo>
              <a:lnTo>
                <a:pt x="0" y="307772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1A90D5-CABB-43C7-9ECE-D30E3DAD9E36}">
      <dsp:nvSpPr>
        <dsp:cNvPr id="0" name=""/>
        <dsp:cNvSpPr/>
      </dsp:nvSpPr>
      <dsp:spPr>
        <a:xfrm>
          <a:off x="5439309" y="1146635"/>
          <a:ext cx="2760602" cy="3077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3479"/>
              </a:lnTo>
              <a:lnTo>
                <a:pt x="2760602" y="183479"/>
              </a:lnTo>
              <a:lnTo>
                <a:pt x="2760602" y="307772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46A792-2BAA-4041-9225-3C65F1BB0F9E}">
      <dsp:nvSpPr>
        <dsp:cNvPr id="0" name=""/>
        <dsp:cNvSpPr/>
      </dsp:nvSpPr>
      <dsp:spPr>
        <a:xfrm>
          <a:off x="6083739" y="1987091"/>
          <a:ext cx="91440" cy="30777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7772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F4B516-2ED6-4F30-8AB5-579504FF44EE}">
      <dsp:nvSpPr>
        <dsp:cNvPr id="0" name=""/>
        <dsp:cNvSpPr/>
      </dsp:nvSpPr>
      <dsp:spPr>
        <a:xfrm>
          <a:off x="5439309" y="1146635"/>
          <a:ext cx="690150" cy="3077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3479"/>
              </a:lnTo>
              <a:lnTo>
                <a:pt x="690150" y="183479"/>
              </a:lnTo>
              <a:lnTo>
                <a:pt x="690150" y="307772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89FDAF-B16B-4631-84A5-0FF8AFCA6D58}">
      <dsp:nvSpPr>
        <dsp:cNvPr id="0" name=""/>
        <dsp:cNvSpPr/>
      </dsp:nvSpPr>
      <dsp:spPr>
        <a:xfrm>
          <a:off x="4703438" y="2827548"/>
          <a:ext cx="91440" cy="30777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7772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846C13-47F0-4DD3-9E90-658486F35626}">
      <dsp:nvSpPr>
        <dsp:cNvPr id="0" name=""/>
        <dsp:cNvSpPr/>
      </dsp:nvSpPr>
      <dsp:spPr>
        <a:xfrm>
          <a:off x="4703438" y="1987091"/>
          <a:ext cx="91440" cy="30777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7772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C68F12-86F2-4914-9562-49040D44903A}">
      <dsp:nvSpPr>
        <dsp:cNvPr id="0" name=""/>
        <dsp:cNvSpPr/>
      </dsp:nvSpPr>
      <dsp:spPr>
        <a:xfrm>
          <a:off x="4749158" y="1146635"/>
          <a:ext cx="690150" cy="307772"/>
        </a:xfrm>
        <a:custGeom>
          <a:avLst/>
          <a:gdLst/>
          <a:ahLst/>
          <a:cxnLst/>
          <a:rect l="0" t="0" r="0" b="0"/>
          <a:pathLst>
            <a:path>
              <a:moveTo>
                <a:pt x="690150" y="0"/>
              </a:moveTo>
              <a:lnTo>
                <a:pt x="690150" y="183479"/>
              </a:lnTo>
              <a:lnTo>
                <a:pt x="0" y="183479"/>
              </a:lnTo>
              <a:lnTo>
                <a:pt x="0" y="307772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E8D84E-932C-40F0-ABDD-D5299F0FF986}">
      <dsp:nvSpPr>
        <dsp:cNvPr id="0" name=""/>
        <dsp:cNvSpPr/>
      </dsp:nvSpPr>
      <dsp:spPr>
        <a:xfrm>
          <a:off x="2678706" y="1987091"/>
          <a:ext cx="690150" cy="3077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3479"/>
              </a:lnTo>
              <a:lnTo>
                <a:pt x="690150" y="183479"/>
              </a:lnTo>
              <a:lnTo>
                <a:pt x="690150" y="307772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B99531-7630-45D3-8764-549E854666EB}">
      <dsp:nvSpPr>
        <dsp:cNvPr id="0" name=""/>
        <dsp:cNvSpPr/>
      </dsp:nvSpPr>
      <dsp:spPr>
        <a:xfrm>
          <a:off x="3323137" y="3668004"/>
          <a:ext cx="91440" cy="30777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7772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FEA243-2420-4100-8AB8-135869688E3A}">
      <dsp:nvSpPr>
        <dsp:cNvPr id="0" name=""/>
        <dsp:cNvSpPr/>
      </dsp:nvSpPr>
      <dsp:spPr>
        <a:xfrm>
          <a:off x="1988555" y="2827548"/>
          <a:ext cx="1380301" cy="3077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3479"/>
              </a:lnTo>
              <a:lnTo>
                <a:pt x="1380301" y="183479"/>
              </a:lnTo>
              <a:lnTo>
                <a:pt x="1380301" y="307772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0491EC-9FE6-4038-9423-D60648E474B6}">
      <dsp:nvSpPr>
        <dsp:cNvPr id="0" name=""/>
        <dsp:cNvSpPr/>
      </dsp:nvSpPr>
      <dsp:spPr>
        <a:xfrm>
          <a:off x="1942835" y="2827548"/>
          <a:ext cx="91440" cy="30777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7772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048B67-5C30-4E34-B9B3-41C2FC8820F5}">
      <dsp:nvSpPr>
        <dsp:cNvPr id="0" name=""/>
        <dsp:cNvSpPr/>
      </dsp:nvSpPr>
      <dsp:spPr>
        <a:xfrm>
          <a:off x="608254" y="2827548"/>
          <a:ext cx="1380301" cy="307772"/>
        </a:xfrm>
        <a:custGeom>
          <a:avLst/>
          <a:gdLst/>
          <a:ahLst/>
          <a:cxnLst/>
          <a:rect l="0" t="0" r="0" b="0"/>
          <a:pathLst>
            <a:path>
              <a:moveTo>
                <a:pt x="1380301" y="0"/>
              </a:moveTo>
              <a:lnTo>
                <a:pt x="1380301" y="183479"/>
              </a:lnTo>
              <a:lnTo>
                <a:pt x="0" y="183479"/>
              </a:lnTo>
              <a:lnTo>
                <a:pt x="0" y="307772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A66C33-DF65-46A8-AC86-2A49AE579829}">
      <dsp:nvSpPr>
        <dsp:cNvPr id="0" name=""/>
        <dsp:cNvSpPr/>
      </dsp:nvSpPr>
      <dsp:spPr>
        <a:xfrm>
          <a:off x="1988555" y="1987091"/>
          <a:ext cx="690150" cy="307772"/>
        </a:xfrm>
        <a:custGeom>
          <a:avLst/>
          <a:gdLst/>
          <a:ahLst/>
          <a:cxnLst/>
          <a:rect l="0" t="0" r="0" b="0"/>
          <a:pathLst>
            <a:path>
              <a:moveTo>
                <a:pt x="690150" y="0"/>
              </a:moveTo>
              <a:lnTo>
                <a:pt x="690150" y="183479"/>
              </a:lnTo>
              <a:lnTo>
                <a:pt x="0" y="183479"/>
              </a:lnTo>
              <a:lnTo>
                <a:pt x="0" y="307772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4DFD0E-86E5-4620-94F0-145CE6A04E44}">
      <dsp:nvSpPr>
        <dsp:cNvPr id="0" name=""/>
        <dsp:cNvSpPr/>
      </dsp:nvSpPr>
      <dsp:spPr>
        <a:xfrm>
          <a:off x="2678706" y="1146635"/>
          <a:ext cx="2760602" cy="307772"/>
        </a:xfrm>
        <a:custGeom>
          <a:avLst/>
          <a:gdLst/>
          <a:ahLst/>
          <a:cxnLst/>
          <a:rect l="0" t="0" r="0" b="0"/>
          <a:pathLst>
            <a:path>
              <a:moveTo>
                <a:pt x="2760602" y="0"/>
              </a:moveTo>
              <a:lnTo>
                <a:pt x="2760602" y="183479"/>
              </a:lnTo>
              <a:lnTo>
                <a:pt x="0" y="183479"/>
              </a:lnTo>
              <a:lnTo>
                <a:pt x="0" y="307772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AFE4D8-88E9-4E49-968C-DC67476236FB}">
      <dsp:nvSpPr>
        <dsp:cNvPr id="0" name=""/>
        <dsp:cNvSpPr/>
      </dsp:nvSpPr>
      <dsp:spPr>
        <a:xfrm>
          <a:off x="4924892" y="613951"/>
          <a:ext cx="1028832" cy="532683"/>
        </a:xfrm>
        <a:prstGeom prst="rect">
          <a:avLst/>
        </a:prstGeom>
        <a:solidFill>
          <a:schemeClr val="accent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75168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Me</a:t>
          </a:r>
          <a:endParaRPr lang="en-US" sz="1300" kern="1200" dirty="0"/>
        </a:p>
      </dsp:txBody>
      <dsp:txXfrm>
        <a:off x="4924892" y="613951"/>
        <a:ext cx="1028832" cy="532683"/>
      </dsp:txXfrm>
    </dsp:sp>
    <dsp:sp modelId="{BE11665D-F662-4603-B69C-51FAA8CC3342}">
      <dsp:nvSpPr>
        <dsp:cNvPr id="0" name=""/>
        <dsp:cNvSpPr/>
      </dsp:nvSpPr>
      <dsp:spPr>
        <a:xfrm>
          <a:off x="5130659" y="1028260"/>
          <a:ext cx="925949" cy="17756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6985" rIns="27940" bIns="6985" numCol="1" spcCol="1270" anchor="ctr" anchorCtr="0">
          <a:noAutofit/>
        </a:bodyPr>
        <a:lstStyle/>
        <a:p>
          <a:pPr lvl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Enter QV</a:t>
          </a:r>
          <a:endParaRPr lang="en-US" sz="1100" kern="1200" dirty="0"/>
        </a:p>
      </dsp:txBody>
      <dsp:txXfrm>
        <a:off x="5130659" y="1028260"/>
        <a:ext cx="925949" cy="177561"/>
      </dsp:txXfrm>
    </dsp:sp>
    <dsp:sp modelId="{EF6EF5F7-AEA2-4DC3-B566-C7C00B14FD46}">
      <dsp:nvSpPr>
        <dsp:cNvPr id="0" name=""/>
        <dsp:cNvSpPr/>
      </dsp:nvSpPr>
      <dsp:spPr>
        <a:xfrm>
          <a:off x="2164290" y="1454407"/>
          <a:ext cx="1028832" cy="532683"/>
        </a:xfrm>
        <a:prstGeom prst="rect">
          <a:avLst/>
        </a:prstGeom>
        <a:solidFill>
          <a:schemeClr val="accent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75168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Direct 1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1st Gen </a:t>
          </a:r>
          <a:r>
            <a:rPr lang="en-US" sz="1300" kern="1200" dirty="0" err="1" smtClean="0"/>
            <a:t>DM</a:t>
          </a:r>
          <a:endParaRPr lang="en-US" sz="1300" kern="1200" dirty="0"/>
        </a:p>
      </dsp:txBody>
      <dsp:txXfrm>
        <a:off x="2164290" y="1454407"/>
        <a:ext cx="1028832" cy="532683"/>
      </dsp:txXfrm>
    </dsp:sp>
    <dsp:sp modelId="{5D328277-F89F-4174-8D82-ECEE796D952D}">
      <dsp:nvSpPr>
        <dsp:cNvPr id="0" name=""/>
        <dsp:cNvSpPr/>
      </dsp:nvSpPr>
      <dsp:spPr>
        <a:xfrm>
          <a:off x="2370056" y="1868717"/>
          <a:ext cx="925949" cy="17756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6985" rIns="27940" bIns="6985" numCol="1" spcCol="1270" anchor="ctr" anchorCtr="0">
          <a:noAutofit/>
        </a:bodyPr>
        <a:lstStyle/>
        <a:p>
          <a:pPr lvl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Enter QV</a:t>
          </a:r>
          <a:endParaRPr lang="en-US" sz="1100" kern="1200" dirty="0"/>
        </a:p>
      </dsp:txBody>
      <dsp:txXfrm>
        <a:off x="2370056" y="1868717"/>
        <a:ext cx="925949" cy="177561"/>
      </dsp:txXfrm>
    </dsp:sp>
    <dsp:sp modelId="{74E6999E-EE89-4F64-96A7-A1FB1E1C7BF3}">
      <dsp:nvSpPr>
        <dsp:cNvPr id="0" name=""/>
        <dsp:cNvSpPr/>
      </dsp:nvSpPr>
      <dsp:spPr>
        <a:xfrm>
          <a:off x="1474139" y="2294864"/>
          <a:ext cx="1028832" cy="532683"/>
        </a:xfrm>
        <a:prstGeom prst="rect">
          <a:avLst/>
        </a:prstGeom>
        <a:solidFill>
          <a:schemeClr val="accent4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75168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2nd Gen</a:t>
          </a:r>
          <a:endParaRPr lang="en-US" sz="1300" kern="1200" dirty="0"/>
        </a:p>
      </dsp:txBody>
      <dsp:txXfrm>
        <a:off x="1474139" y="2294864"/>
        <a:ext cx="1028832" cy="532683"/>
      </dsp:txXfrm>
    </dsp:sp>
    <dsp:sp modelId="{6BF6E222-3680-494C-89ED-34C123FC0BDD}">
      <dsp:nvSpPr>
        <dsp:cNvPr id="0" name=""/>
        <dsp:cNvSpPr/>
      </dsp:nvSpPr>
      <dsp:spPr>
        <a:xfrm>
          <a:off x="1679906" y="2709174"/>
          <a:ext cx="925949" cy="17756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6985" rIns="27940" bIns="6985" numCol="1" spcCol="1270" anchor="ctr" anchorCtr="0">
          <a:noAutofit/>
        </a:bodyPr>
        <a:lstStyle/>
        <a:p>
          <a:pPr lvl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 QV</a:t>
          </a:r>
          <a:endParaRPr lang="en-US" sz="1100" kern="1200" dirty="0"/>
        </a:p>
      </dsp:txBody>
      <dsp:txXfrm>
        <a:off x="1679906" y="2709174"/>
        <a:ext cx="925949" cy="177561"/>
      </dsp:txXfrm>
    </dsp:sp>
    <dsp:sp modelId="{5E633C22-CD5D-4048-8E02-74B215E3884E}">
      <dsp:nvSpPr>
        <dsp:cNvPr id="0" name=""/>
        <dsp:cNvSpPr/>
      </dsp:nvSpPr>
      <dsp:spPr>
        <a:xfrm>
          <a:off x="93838" y="3135321"/>
          <a:ext cx="1028832" cy="532683"/>
        </a:xfrm>
        <a:prstGeom prst="rect">
          <a:avLst/>
        </a:prstGeom>
        <a:solidFill>
          <a:schemeClr val="accent3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75168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3rd Gen</a:t>
          </a:r>
          <a:endParaRPr lang="en-US" sz="1300" kern="1200" dirty="0"/>
        </a:p>
      </dsp:txBody>
      <dsp:txXfrm>
        <a:off x="93838" y="3135321"/>
        <a:ext cx="1028832" cy="532683"/>
      </dsp:txXfrm>
    </dsp:sp>
    <dsp:sp modelId="{26FED9B3-637F-4FE5-AD5A-90D4A8712F67}">
      <dsp:nvSpPr>
        <dsp:cNvPr id="0" name=""/>
        <dsp:cNvSpPr/>
      </dsp:nvSpPr>
      <dsp:spPr>
        <a:xfrm>
          <a:off x="299604" y="3549630"/>
          <a:ext cx="925949" cy="17756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6985" rIns="27940" bIns="6985" numCol="1" spcCol="1270" anchor="ctr" anchorCtr="0">
          <a:noAutofit/>
        </a:bodyPr>
        <a:lstStyle/>
        <a:p>
          <a:pPr lvl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QV</a:t>
          </a:r>
          <a:endParaRPr lang="en-US" sz="1100" kern="1200" dirty="0"/>
        </a:p>
      </dsp:txBody>
      <dsp:txXfrm>
        <a:off x="299604" y="3549630"/>
        <a:ext cx="925949" cy="177561"/>
      </dsp:txXfrm>
    </dsp:sp>
    <dsp:sp modelId="{DE609DD0-0B6A-465F-BD0A-7B86B5B6FBD5}">
      <dsp:nvSpPr>
        <dsp:cNvPr id="0" name=""/>
        <dsp:cNvSpPr/>
      </dsp:nvSpPr>
      <dsp:spPr>
        <a:xfrm>
          <a:off x="1474139" y="3135321"/>
          <a:ext cx="1028832" cy="532683"/>
        </a:xfrm>
        <a:prstGeom prst="rect">
          <a:avLst/>
        </a:prstGeom>
        <a:solidFill>
          <a:schemeClr val="accent3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75168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 3rd Gen</a:t>
          </a:r>
          <a:endParaRPr lang="en-US" sz="1300" kern="1200" dirty="0"/>
        </a:p>
      </dsp:txBody>
      <dsp:txXfrm>
        <a:off x="1474139" y="3135321"/>
        <a:ext cx="1028832" cy="532683"/>
      </dsp:txXfrm>
    </dsp:sp>
    <dsp:sp modelId="{7DE755AD-7696-4ABF-8133-474AD5EB6BC6}">
      <dsp:nvSpPr>
        <dsp:cNvPr id="0" name=""/>
        <dsp:cNvSpPr/>
      </dsp:nvSpPr>
      <dsp:spPr>
        <a:xfrm>
          <a:off x="1679906" y="3549630"/>
          <a:ext cx="925949" cy="17756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6985" rIns="27940" bIns="6985" numCol="1" spcCol="1270" anchor="ctr" anchorCtr="0">
          <a:noAutofit/>
        </a:bodyPr>
        <a:lstStyle/>
        <a:p>
          <a:pPr lvl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QV</a:t>
          </a:r>
          <a:endParaRPr lang="en-US" sz="1100" kern="1200" dirty="0"/>
        </a:p>
      </dsp:txBody>
      <dsp:txXfrm>
        <a:off x="1679906" y="3549630"/>
        <a:ext cx="925949" cy="177561"/>
      </dsp:txXfrm>
    </dsp:sp>
    <dsp:sp modelId="{56401259-184A-4AB8-99E2-61154AF14C08}">
      <dsp:nvSpPr>
        <dsp:cNvPr id="0" name=""/>
        <dsp:cNvSpPr/>
      </dsp:nvSpPr>
      <dsp:spPr>
        <a:xfrm>
          <a:off x="2854440" y="3135321"/>
          <a:ext cx="1028832" cy="532683"/>
        </a:xfrm>
        <a:prstGeom prst="rect">
          <a:avLst/>
        </a:prstGeom>
        <a:solidFill>
          <a:schemeClr val="accent3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75168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3rd Gen</a:t>
          </a:r>
          <a:endParaRPr lang="en-US" sz="1300" kern="1200" dirty="0"/>
        </a:p>
      </dsp:txBody>
      <dsp:txXfrm>
        <a:off x="2854440" y="3135321"/>
        <a:ext cx="1028832" cy="532683"/>
      </dsp:txXfrm>
    </dsp:sp>
    <dsp:sp modelId="{1DA63615-A1B4-4862-9286-860D43F08F5E}">
      <dsp:nvSpPr>
        <dsp:cNvPr id="0" name=""/>
        <dsp:cNvSpPr/>
      </dsp:nvSpPr>
      <dsp:spPr>
        <a:xfrm>
          <a:off x="3060207" y="3549630"/>
          <a:ext cx="925949" cy="17756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6985" rIns="27940" bIns="6985" numCol="1" spcCol="1270" anchor="ctr" anchorCtr="0">
          <a:noAutofit/>
        </a:bodyPr>
        <a:lstStyle/>
        <a:p>
          <a:pPr lvl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QV</a:t>
          </a:r>
          <a:endParaRPr lang="en-US" sz="1100" kern="1200" dirty="0"/>
        </a:p>
      </dsp:txBody>
      <dsp:txXfrm>
        <a:off x="3060207" y="3549630"/>
        <a:ext cx="925949" cy="177561"/>
      </dsp:txXfrm>
    </dsp:sp>
    <dsp:sp modelId="{41900385-A837-4E0F-BD13-C4E565F2964D}">
      <dsp:nvSpPr>
        <dsp:cNvPr id="0" name=""/>
        <dsp:cNvSpPr/>
      </dsp:nvSpPr>
      <dsp:spPr>
        <a:xfrm>
          <a:off x="2854440" y="3975777"/>
          <a:ext cx="1028832" cy="532683"/>
        </a:xfrm>
        <a:prstGeom prst="rect">
          <a:avLst/>
        </a:prstGeom>
        <a:solidFill>
          <a:schemeClr val="accent5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75168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4</a:t>
          </a:r>
          <a:r>
            <a:rPr lang="en-US" sz="1300" kern="1200" baseline="30000" dirty="0" smtClean="0"/>
            <a:t>th</a:t>
          </a:r>
          <a:r>
            <a:rPr lang="en-US" sz="1300" kern="1200" dirty="0" smtClean="0"/>
            <a:t> Gen</a:t>
          </a:r>
          <a:endParaRPr lang="en-US" sz="1300" kern="1200" dirty="0"/>
        </a:p>
      </dsp:txBody>
      <dsp:txXfrm>
        <a:off x="2854440" y="3975777"/>
        <a:ext cx="1028832" cy="532683"/>
      </dsp:txXfrm>
    </dsp:sp>
    <dsp:sp modelId="{6F6BD8FF-F50D-424C-AF6D-FE2856EB4B34}">
      <dsp:nvSpPr>
        <dsp:cNvPr id="0" name=""/>
        <dsp:cNvSpPr/>
      </dsp:nvSpPr>
      <dsp:spPr>
        <a:xfrm>
          <a:off x="3060207" y="4390087"/>
          <a:ext cx="925949" cy="17756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6985" rIns="27940" bIns="6985" numCol="1" spcCol="1270" anchor="ctr" anchorCtr="0">
          <a:noAutofit/>
        </a:bodyPr>
        <a:lstStyle/>
        <a:p>
          <a:pPr lvl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QV</a:t>
          </a:r>
          <a:endParaRPr lang="en-US" sz="1100" kern="1200" dirty="0"/>
        </a:p>
      </dsp:txBody>
      <dsp:txXfrm>
        <a:off x="3060207" y="4390087"/>
        <a:ext cx="925949" cy="177561"/>
      </dsp:txXfrm>
    </dsp:sp>
    <dsp:sp modelId="{ED98AF26-B992-428E-AAB3-4CD0F3B91575}">
      <dsp:nvSpPr>
        <dsp:cNvPr id="0" name=""/>
        <dsp:cNvSpPr/>
      </dsp:nvSpPr>
      <dsp:spPr>
        <a:xfrm>
          <a:off x="2854440" y="2294864"/>
          <a:ext cx="1028832" cy="532683"/>
        </a:xfrm>
        <a:prstGeom prst="rect">
          <a:avLst/>
        </a:prstGeom>
        <a:solidFill>
          <a:schemeClr val="accent4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75168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2nd Gen</a:t>
          </a:r>
          <a:endParaRPr lang="en-US" sz="1300" kern="1200" dirty="0"/>
        </a:p>
      </dsp:txBody>
      <dsp:txXfrm>
        <a:off x="2854440" y="2294864"/>
        <a:ext cx="1028832" cy="532683"/>
      </dsp:txXfrm>
    </dsp:sp>
    <dsp:sp modelId="{61DDA218-539C-4453-8568-3D2409FB08EF}">
      <dsp:nvSpPr>
        <dsp:cNvPr id="0" name=""/>
        <dsp:cNvSpPr/>
      </dsp:nvSpPr>
      <dsp:spPr>
        <a:xfrm>
          <a:off x="3060207" y="2709174"/>
          <a:ext cx="925949" cy="17756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6985" rIns="27940" bIns="6985" numCol="1" spcCol="1270" anchor="ctr" anchorCtr="0">
          <a:noAutofit/>
        </a:bodyPr>
        <a:lstStyle/>
        <a:p>
          <a:pPr lvl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QV</a:t>
          </a:r>
          <a:endParaRPr lang="en-US" sz="1100" kern="1200" dirty="0"/>
        </a:p>
      </dsp:txBody>
      <dsp:txXfrm>
        <a:off x="3060207" y="2709174"/>
        <a:ext cx="925949" cy="177561"/>
      </dsp:txXfrm>
    </dsp:sp>
    <dsp:sp modelId="{E6C8EEE6-9177-4D15-B825-736BEAA4FB66}">
      <dsp:nvSpPr>
        <dsp:cNvPr id="0" name=""/>
        <dsp:cNvSpPr/>
      </dsp:nvSpPr>
      <dsp:spPr>
        <a:xfrm>
          <a:off x="4234742" y="1454407"/>
          <a:ext cx="1028832" cy="532683"/>
        </a:xfrm>
        <a:prstGeom prst="rect">
          <a:avLst/>
        </a:prstGeom>
        <a:solidFill>
          <a:schemeClr val="accent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75168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Direct 2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1st Gen </a:t>
          </a:r>
          <a:r>
            <a:rPr lang="en-US" sz="1300" kern="1200" dirty="0" err="1" smtClean="0"/>
            <a:t>DM</a:t>
          </a:r>
          <a:endParaRPr lang="en-US" sz="1300" kern="1200" dirty="0"/>
        </a:p>
      </dsp:txBody>
      <dsp:txXfrm>
        <a:off x="4234742" y="1454407"/>
        <a:ext cx="1028832" cy="532683"/>
      </dsp:txXfrm>
    </dsp:sp>
    <dsp:sp modelId="{576B7A6F-DC19-49B0-B4DD-2B769D5B578A}">
      <dsp:nvSpPr>
        <dsp:cNvPr id="0" name=""/>
        <dsp:cNvSpPr/>
      </dsp:nvSpPr>
      <dsp:spPr>
        <a:xfrm>
          <a:off x="4440508" y="1868717"/>
          <a:ext cx="925949" cy="17756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6985" rIns="27940" bIns="6985" numCol="1" spcCol="1270" anchor="ctr" anchorCtr="0">
          <a:noAutofit/>
        </a:bodyPr>
        <a:lstStyle/>
        <a:p>
          <a:pPr lvl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Enter QV</a:t>
          </a:r>
          <a:endParaRPr lang="en-US" sz="1100" kern="1200" dirty="0"/>
        </a:p>
      </dsp:txBody>
      <dsp:txXfrm>
        <a:off x="4440508" y="1868717"/>
        <a:ext cx="925949" cy="177561"/>
      </dsp:txXfrm>
    </dsp:sp>
    <dsp:sp modelId="{80385E5A-2F54-4D4A-8895-292886DB9218}">
      <dsp:nvSpPr>
        <dsp:cNvPr id="0" name=""/>
        <dsp:cNvSpPr/>
      </dsp:nvSpPr>
      <dsp:spPr>
        <a:xfrm>
          <a:off x="4234742" y="2294864"/>
          <a:ext cx="1028832" cy="532683"/>
        </a:xfrm>
        <a:prstGeom prst="rect">
          <a:avLst/>
        </a:prstGeom>
        <a:solidFill>
          <a:schemeClr val="accent4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75168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2nd Gen</a:t>
          </a:r>
          <a:endParaRPr lang="en-US" sz="1300" kern="1200" dirty="0"/>
        </a:p>
      </dsp:txBody>
      <dsp:txXfrm>
        <a:off x="4234742" y="2294864"/>
        <a:ext cx="1028832" cy="532683"/>
      </dsp:txXfrm>
    </dsp:sp>
    <dsp:sp modelId="{C5BB7C9B-B241-494A-A0CD-21748F39B886}">
      <dsp:nvSpPr>
        <dsp:cNvPr id="0" name=""/>
        <dsp:cNvSpPr/>
      </dsp:nvSpPr>
      <dsp:spPr>
        <a:xfrm>
          <a:off x="4440508" y="2709174"/>
          <a:ext cx="925949" cy="17756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6985" rIns="27940" bIns="6985" numCol="1" spcCol="1270" anchor="ctr" anchorCtr="0">
          <a:noAutofit/>
        </a:bodyPr>
        <a:lstStyle/>
        <a:p>
          <a:pPr lvl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QV</a:t>
          </a:r>
          <a:endParaRPr lang="en-US" sz="1100" kern="1200" dirty="0"/>
        </a:p>
      </dsp:txBody>
      <dsp:txXfrm>
        <a:off x="4440508" y="2709174"/>
        <a:ext cx="925949" cy="177561"/>
      </dsp:txXfrm>
    </dsp:sp>
    <dsp:sp modelId="{76E2200E-BDBD-48DE-87ED-91A47FDA7DBB}">
      <dsp:nvSpPr>
        <dsp:cNvPr id="0" name=""/>
        <dsp:cNvSpPr/>
      </dsp:nvSpPr>
      <dsp:spPr>
        <a:xfrm>
          <a:off x="4234742" y="3135321"/>
          <a:ext cx="1028832" cy="532683"/>
        </a:xfrm>
        <a:prstGeom prst="rect">
          <a:avLst/>
        </a:prstGeom>
        <a:solidFill>
          <a:schemeClr val="accent3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75168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3rd Gen</a:t>
          </a:r>
          <a:endParaRPr lang="en-US" sz="1300" kern="1200" dirty="0"/>
        </a:p>
      </dsp:txBody>
      <dsp:txXfrm>
        <a:off x="4234742" y="3135321"/>
        <a:ext cx="1028832" cy="532683"/>
      </dsp:txXfrm>
    </dsp:sp>
    <dsp:sp modelId="{5FBA2E93-C317-4584-A191-2AF386335FC9}">
      <dsp:nvSpPr>
        <dsp:cNvPr id="0" name=""/>
        <dsp:cNvSpPr/>
      </dsp:nvSpPr>
      <dsp:spPr>
        <a:xfrm>
          <a:off x="4440508" y="3549630"/>
          <a:ext cx="925949" cy="17756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6985" rIns="27940" bIns="6985" numCol="1" spcCol="1270" anchor="ctr" anchorCtr="0">
          <a:noAutofit/>
        </a:bodyPr>
        <a:lstStyle/>
        <a:p>
          <a:pPr lvl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QV</a:t>
          </a:r>
          <a:endParaRPr lang="en-US" sz="1100" kern="1200" dirty="0"/>
        </a:p>
      </dsp:txBody>
      <dsp:txXfrm>
        <a:off x="4440508" y="3549630"/>
        <a:ext cx="925949" cy="177561"/>
      </dsp:txXfrm>
    </dsp:sp>
    <dsp:sp modelId="{8A4ACDCA-C2EA-4FA2-86BB-B98428EE7412}">
      <dsp:nvSpPr>
        <dsp:cNvPr id="0" name=""/>
        <dsp:cNvSpPr/>
      </dsp:nvSpPr>
      <dsp:spPr>
        <a:xfrm>
          <a:off x="5615043" y="1454407"/>
          <a:ext cx="1028832" cy="532683"/>
        </a:xfrm>
        <a:prstGeom prst="rect">
          <a:avLst/>
        </a:prstGeom>
        <a:solidFill>
          <a:schemeClr val="accent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75168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Direct 3</a:t>
          </a:r>
          <a:endParaRPr lang="en-US" sz="1300" kern="1200" dirty="0"/>
        </a:p>
      </dsp:txBody>
      <dsp:txXfrm>
        <a:off x="5615043" y="1454407"/>
        <a:ext cx="1028832" cy="532683"/>
      </dsp:txXfrm>
    </dsp:sp>
    <dsp:sp modelId="{A829A173-A573-4C95-9B21-C710C64F066B}">
      <dsp:nvSpPr>
        <dsp:cNvPr id="0" name=""/>
        <dsp:cNvSpPr/>
      </dsp:nvSpPr>
      <dsp:spPr>
        <a:xfrm>
          <a:off x="5820809" y="1868717"/>
          <a:ext cx="925949" cy="17756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6985" rIns="27940" bIns="6985" numCol="1" spcCol="1270" anchor="ctr" anchorCtr="0">
          <a:noAutofit/>
        </a:bodyPr>
        <a:lstStyle/>
        <a:p>
          <a:pPr lvl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Enter QV</a:t>
          </a:r>
          <a:endParaRPr lang="en-US" sz="1100" kern="1200" dirty="0"/>
        </a:p>
      </dsp:txBody>
      <dsp:txXfrm>
        <a:off x="5820809" y="1868717"/>
        <a:ext cx="925949" cy="177561"/>
      </dsp:txXfrm>
    </dsp:sp>
    <dsp:sp modelId="{5B4813A6-7FFB-4F4D-A505-52AE95C65426}">
      <dsp:nvSpPr>
        <dsp:cNvPr id="0" name=""/>
        <dsp:cNvSpPr/>
      </dsp:nvSpPr>
      <dsp:spPr>
        <a:xfrm>
          <a:off x="5615043" y="2294864"/>
          <a:ext cx="1028832" cy="532683"/>
        </a:xfrm>
        <a:prstGeom prst="rect">
          <a:avLst/>
        </a:prstGeom>
        <a:solidFill>
          <a:schemeClr val="accent4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75168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2nd Gen</a:t>
          </a:r>
          <a:endParaRPr lang="en-US" sz="1300" kern="1200" dirty="0"/>
        </a:p>
      </dsp:txBody>
      <dsp:txXfrm>
        <a:off x="5615043" y="2294864"/>
        <a:ext cx="1028832" cy="532683"/>
      </dsp:txXfrm>
    </dsp:sp>
    <dsp:sp modelId="{E03876F8-824F-4A99-88F3-0029646570CE}">
      <dsp:nvSpPr>
        <dsp:cNvPr id="0" name=""/>
        <dsp:cNvSpPr/>
      </dsp:nvSpPr>
      <dsp:spPr>
        <a:xfrm>
          <a:off x="5820809" y="2709174"/>
          <a:ext cx="925949" cy="17756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6985" rIns="27940" bIns="6985" numCol="1" spcCol="1270" anchor="ctr" anchorCtr="0">
          <a:noAutofit/>
        </a:bodyPr>
        <a:lstStyle/>
        <a:p>
          <a:pPr lvl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QV</a:t>
          </a:r>
          <a:endParaRPr lang="en-US" sz="1100" kern="1200" dirty="0"/>
        </a:p>
      </dsp:txBody>
      <dsp:txXfrm>
        <a:off x="5820809" y="2709174"/>
        <a:ext cx="925949" cy="177561"/>
      </dsp:txXfrm>
    </dsp:sp>
    <dsp:sp modelId="{46BB66CB-E88D-4278-9DD2-A1D8465E5E76}">
      <dsp:nvSpPr>
        <dsp:cNvPr id="0" name=""/>
        <dsp:cNvSpPr/>
      </dsp:nvSpPr>
      <dsp:spPr>
        <a:xfrm>
          <a:off x="7685495" y="1454407"/>
          <a:ext cx="1028832" cy="532683"/>
        </a:xfrm>
        <a:prstGeom prst="rect">
          <a:avLst/>
        </a:prstGeom>
        <a:solidFill>
          <a:schemeClr val="accent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75168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Direct 4</a:t>
          </a:r>
          <a:endParaRPr lang="en-US" sz="1300" kern="1200" dirty="0"/>
        </a:p>
      </dsp:txBody>
      <dsp:txXfrm>
        <a:off x="7685495" y="1454407"/>
        <a:ext cx="1028832" cy="532683"/>
      </dsp:txXfrm>
    </dsp:sp>
    <dsp:sp modelId="{A31C194A-6390-41C4-B556-57AB8AF48147}">
      <dsp:nvSpPr>
        <dsp:cNvPr id="0" name=""/>
        <dsp:cNvSpPr/>
      </dsp:nvSpPr>
      <dsp:spPr>
        <a:xfrm>
          <a:off x="7891261" y="1868717"/>
          <a:ext cx="925949" cy="17756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6985" rIns="27940" bIns="6985" numCol="1" spcCol="1270" anchor="ctr" anchorCtr="0">
          <a:noAutofit/>
        </a:bodyPr>
        <a:lstStyle/>
        <a:p>
          <a:pPr lvl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Enter QV</a:t>
          </a:r>
          <a:endParaRPr lang="en-US" sz="1100" kern="1200" dirty="0"/>
        </a:p>
      </dsp:txBody>
      <dsp:txXfrm>
        <a:off x="7891261" y="1868717"/>
        <a:ext cx="925949" cy="177561"/>
      </dsp:txXfrm>
    </dsp:sp>
    <dsp:sp modelId="{0868FAC1-B50D-47C3-8F63-928FF9785614}">
      <dsp:nvSpPr>
        <dsp:cNvPr id="0" name=""/>
        <dsp:cNvSpPr/>
      </dsp:nvSpPr>
      <dsp:spPr>
        <a:xfrm>
          <a:off x="6995344" y="2294864"/>
          <a:ext cx="1028832" cy="532683"/>
        </a:xfrm>
        <a:prstGeom prst="rect">
          <a:avLst/>
        </a:prstGeom>
        <a:solidFill>
          <a:schemeClr val="accent4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75168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2nd Gen</a:t>
          </a:r>
          <a:endParaRPr lang="en-US" sz="1300" kern="1200" dirty="0"/>
        </a:p>
      </dsp:txBody>
      <dsp:txXfrm>
        <a:off x="6995344" y="2294864"/>
        <a:ext cx="1028832" cy="532683"/>
      </dsp:txXfrm>
    </dsp:sp>
    <dsp:sp modelId="{80B1D768-BE57-4242-A453-DCBE3F0B3369}">
      <dsp:nvSpPr>
        <dsp:cNvPr id="0" name=""/>
        <dsp:cNvSpPr/>
      </dsp:nvSpPr>
      <dsp:spPr>
        <a:xfrm>
          <a:off x="7201111" y="2709174"/>
          <a:ext cx="925949" cy="17756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6985" rIns="27940" bIns="6985" numCol="1" spcCol="1270" anchor="ctr" anchorCtr="0">
          <a:noAutofit/>
        </a:bodyPr>
        <a:lstStyle/>
        <a:p>
          <a:pPr lvl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QV</a:t>
          </a:r>
          <a:endParaRPr lang="en-US" sz="1100" kern="1200" dirty="0"/>
        </a:p>
      </dsp:txBody>
      <dsp:txXfrm>
        <a:off x="7201111" y="2709174"/>
        <a:ext cx="925949" cy="177561"/>
      </dsp:txXfrm>
    </dsp:sp>
    <dsp:sp modelId="{A19CA0DC-B283-40AE-8052-B32360246BA7}">
      <dsp:nvSpPr>
        <dsp:cNvPr id="0" name=""/>
        <dsp:cNvSpPr/>
      </dsp:nvSpPr>
      <dsp:spPr>
        <a:xfrm>
          <a:off x="6995344" y="3135321"/>
          <a:ext cx="1028832" cy="532683"/>
        </a:xfrm>
        <a:prstGeom prst="rect">
          <a:avLst/>
        </a:prstGeom>
        <a:solidFill>
          <a:schemeClr val="accent3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75168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3rd Gen</a:t>
          </a:r>
          <a:endParaRPr lang="en-US" sz="1300" kern="1200" dirty="0"/>
        </a:p>
      </dsp:txBody>
      <dsp:txXfrm>
        <a:off x="6995344" y="3135321"/>
        <a:ext cx="1028832" cy="532683"/>
      </dsp:txXfrm>
    </dsp:sp>
    <dsp:sp modelId="{472CD0C5-34AE-4325-B360-F17CD6D155D5}">
      <dsp:nvSpPr>
        <dsp:cNvPr id="0" name=""/>
        <dsp:cNvSpPr/>
      </dsp:nvSpPr>
      <dsp:spPr>
        <a:xfrm>
          <a:off x="7201111" y="3549630"/>
          <a:ext cx="925949" cy="17756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6985" rIns="27940" bIns="6985" numCol="1" spcCol="1270" anchor="ctr" anchorCtr="0">
          <a:noAutofit/>
        </a:bodyPr>
        <a:lstStyle/>
        <a:p>
          <a:pPr lvl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QV</a:t>
          </a:r>
          <a:endParaRPr lang="en-US" sz="1100" kern="1200" dirty="0"/>
        </a:p>
      </dsp:txBody>
      <dsp:txXfrm>
        <a:off x="7201111" y="3549630"/>
        <a:ext cx="925949" cy="177561"/>
      </dsp:txXfrm>
    </dsp:sp>
    <dsp:sp modelId="{99BE2562-C3B4-4446-B53C-731A6F1CC87E}">
      <dsp:nvSpPr>
        <dsp:cNvPr id="0" name=""/>
        <dsp:cNvSpPr/>
      </dsp:nvSpPr>
      <dsp:spPr>
        <a:xfrm>
          <a:off x="8375646" y="2294864"/>
          <a:ext cx="1028832" cy="532683"/>
        </a:xfrm>
        <a:prstGeom prst="rect">
          <a:avLst/>
        </a:prstGeom>
        <a:solidFill>
          <a:schemeClr val="accent4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75168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2nd Gen</a:t>
          </a:r>
          <a:endParaRPr lang="en-US" sz="1300" kern="1200" dirty="0"/>
        </a:p>
      </dsp:txBody>
      <dsp:txXfrm>
        <a:off x="8375646" y="2294864"/>
        <a:ext cx="1028832" cy="532683"/>
      </dsp:txXfrm>
    </dsp:sp>
    <dsp:sp modelId="{DBEC1346-CD13-4F39-B431-A87E96CEF7BC}">
      <dsp:nvSpPr>
        <dsp:cNvPr id="0" name=""/>
        <dsp:cNvSpPr/>
      </dsp:nvSpPr>
      <dsp:spPr>
        <a:xfrm>
          <a:off x="8581412" y="2709174"/>
          <a:ext cx="925949" cy="17756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6985" rIns="27940" bIns="6985" numCol="1" spcCol="1270" anchor="ctr" anchorCtr="0">
          <a:noAutofit/>
        </a:bodyPr>
        <a:lstStyle/>
        <a:p>
          <a:pPr lvl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QV</a:t>
          </a:r>
          <a:endParaRPr lang="en-US" sz="1100" kern="1200" dirty="0"/>
        </a:p>
      </dsp:txBody>
      <dsp:txXfrm>
        <a:off x="8581412" y="2709174"/>
        <a:ext cx="925949" cy="1775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and Content">
    <p:bg>
      <p:bgPr>
        <a:blipFill dpi="0" rotWithShape="1">
          <a:blip r:embed="rId2">
            <a:alphaModFix amt="60000"/>
            <a:lum/>
          </a:blip>
          <a:srcRect/>
          <a:stretch>
            <a:fillRect l="-7000" t="-30000" r="-8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238209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" y="292947"/>
            <a:ext cx="8641080" cy="121920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32575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4">
            <a:alphaModFix amt="49000"/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0060" y="1706880"/>
            <a:ext cx="8641080" cy="4827694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97659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4" r:id="rId2"/>
  </p:sldLayoutIdLst>
  <p:txStyles>
    <p:titleStyle>
      <a:lvl1pPr algn="ctr" defTabSz="966612" rtl="0" eaLnBrk="1" latinLnBrk="0" hangingPunct="1">
        <a:spcBef>
          <a:spcPct val="0"/>
        </a:spcBef>
        <a:buNone/>
        <a:defRPr sz="4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2480" indent="-362480" algn="l" defTabSz="966612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Calibri" panose="020F0502020204030204" pitchFamily="34" charset="0"/>
          <a:ea typeface="+mn-ea"/>
          <a:cs typeface="Arial" panose="020B0604020202020204" pitchFamily="34" charset="0"/>
        </a:defRPr>
      </a:lvl1pPr>
      <a:lvl2pPr marL="785372" indent="-302066" algn="l" defTabSz="966612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Arial" panose="020B0604020202020204" pitchFamily="34" charset="0"/>
        </a:defRPr>
      </a:lvl2pPr>
      <a:lvl3pPr marL="1208265" indent="-241653" algn="l" defTabSz="966612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Arial" panose="020B0604020202020204" pitchFamily="34" charset="0"/>
        </a:defRPr>
      </a:lvl3pPr>
      <a:lvl4pPr marL="1691571" indent="-241653" algn="l" defTabSz="966612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Arial" panose="020B0604020202020204" pitchFamily="34" charset="0"/>
        </a:defRPr>
      </a:lvl4pPr>
      <a:lvl5pPr marL="2174878" indent="-241653" algn="l" defTabSz="966612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Arial" panose="020B0604020202020204" pitchFamily="34" charset="0"/>
        </a:defRPr>
      </a:lvl5pPr>
      <a:lvl6pPr marL="2658184" indent="-241653" algn="l" defTabSz="966612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41490" indent="-241653" algn="l" defTabSz="966612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24796" indent="-241653" algn="l" defTabSz="966612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08102" indent="-241653" algn="l" defTabSz="966612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66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3306" algn="l" defTabSz="9666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66612" algn="l" defTabSz="9666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49918" algn="l" defTabSz="9666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33224" algn="l" defTabSz="9666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16531" algn="l" defTabSz="9666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99837" algn="l" defTabSz="9666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83143" algn="l" defTabSz="9666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66449" algn="l" defTabSz="9666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72798" y="228600"/>
            <a:ext cx="8686083" cy="2133424"/>
          </a:xfrm>
          <a:prstGeom prst="rect">
            <a:avLst/>
          </a:prstGeom>
        </p:spPr>
      </p:pic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80680411"/>
              </p:ext>
            </p:extLst>
          </p:nvPr>
        </p:nvGraphicFramePr>
        <p:xfrm>
          <a:off x="0" y="1143000"/>
          <a:ext cx="9601200" cy="518160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057400" y="6709321"/>
            <a:ext cx="5943600" cy="425648"/>
          </a:xfrm>
          <a:prstGeom prst="roundRect">
            <a:avLst/>
          </a:prstGeom>
          <a:solidFill>
            <a:srgbClr val="5DCEAF">
              <a:alpha val="60000"/>
            </a:srgbClr>
          </a:solidFill>
          <a:ln>
            <a:solidFill>
              <a:schemeClr val="accent4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MY NAME ~ August 2014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49614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57200" y="228600"/>
            <a:ext cx="8686083" cy="21334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45367" y="1649417"/>
            <a:ext cx="8710465" cy="5437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17043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omp &amp; Circumstance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</TotalTime>
  <Words>68</Words>
  <Application>Microsoft Macintosh PowerPoint</Application>
  <PresentationFormat>Custom</PresentationFormat>
  <Paragraphs>37</Paragraphs>
  <Slides>2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Slide 1</vt:lpstr>
      <vt:lpstr>Slide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 Baxter</dc:creator>
  <cp:keywords>org chart</cp:keywords>
  <cp:lastModifiedBy>Amy Sky</cp:lastModifiedBy>
  <cp:revision>18</cp:revision>
  <dcterms:created xsi:type="dcterms:W3CDTF">2014-08-04T18:08:58Z</dcterms:created>
  <dcterms:modified xsi:type="dcterms:W3CDTF">2014-08-04T18:36:48Z</dcterms:modified>
</cp:coreProperties>
</file>