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864" y="-1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48A7F-70E2-486A-ADB3-32A4896F7CCB}" type="datetimeFigureOut">
              <a:rPr lang="en-US" smtClean="0"/>
              <a:t>15-10-29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066A5-85D5-4EA4-8E19-17508EC54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7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066A5-85D5-4EA4-8E19-17508EC547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912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066A5-85D5-4EA4-8E19-17508EC547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651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066A5-85D5-4EA4-8E19-17508EC547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159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066A5-85D5-4EA4-8E19-17508EC547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1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066A5-85D5-4EA4-8E19-17508EC547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90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066A5-85D5-4EA4-8E19-17508EC547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76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066A5-85D5-4EA4-8E19-17508EC547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97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066A5-85D5-4EA4-8E19-17508EC547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20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066A5-85D5-4EA4-8E19-17508EC547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58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066A5-85D5-4EA4-8E19-17508EC547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30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066A5-85D5-4EA4-8E19-17508EC547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14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066A5-85D5-4EA4-8E19-17508EC547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79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8B399-00A0-4898-8895-B716BE02CF99}" type="datetimeFigureOut">
              <a:rPr lang="en-US" smtClean="0"/>
              <a:t>15-10-29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823F-B0FB-4A10-9ADE-1C6C9AF0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3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8B399-00A0-4898-8895-B716BE02CF99}" type="datetimeFigureOut">
              <a:rPr lang="en-US" smtClean="0"/>
              <a:t>15-10-29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823F-B0FB-4A10-9ADE-1C6C9AF0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4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8B399-00A0-4898-8895-B716BE02CF99}" type="datetimeFigureOut">
              <a:rPr lang="en-US" smtClean="0"/>
              <a:t>15-10-29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823F-B0FB-4A10-9ADE-1C6C9AF0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86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8B399-00A0-4898-8895-B716BE02CF99}" type="datetimeFigureOut">
              <a:rPr lang="en-US" smtClean="0"/>
              <a:t>15-10-29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823F-B0FB-4A10-9ADE-1C6C9AF0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4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8B399-00A0-4898-8895-B716BE02CF99}" type="datetimeFigureOut">
              <a:rPr lang="en-US" smtClean="0"/>
              <a:t>15-10-29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823F-B0FB-4A10-9ADE-1C6C9AF0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9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8B399-00A0-4898-8895-B716BE02CF99}" type="datetimeFigureOut">
              <a:rPr lang="en-US" smtClean="0"/>
              <a:t>15-10-29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823F-B0FB-4A10-9ADE-1C6C9AF0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3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8B399-00A0-4898-8895-B716BE02CF99}" type="datetimeFigureOut">
              <a:rPr lang="en-US" smtClean="0"/>
              <a:t>15-10-29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823F-B0FB-4A10-9ADE-1C6C9AF0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404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8B399-00A0-4898-8895-B716BE02CF99}" type="datetimeFigureOut">
              <a:rPr lang="en-US" smtClean="0"/>
              <a:t>15-10-29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823F-B0FB-4A10-9ADE-1C6C9AF0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4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8B399-00A0-4898-8895-B716BE02CF99}" type="datetimeFigureOut">
              <a:rPr lang="en-US" smtClean="0"/>
              <a:t>15-10-29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823F-B0FB-4A10-9ADE-1C6C9AF0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05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8B399-00A0-4898-8895-B716BE02CF99}" type="datetimeFigureOut">
              <a:rPr lang="en-US" smtClean="0"/>
              <a:t>15-10-29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823F-B0FB-4A10-9ADE-1C6C9AF0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8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8B399-00A0-4898-8895-B716BE02CF99}" type="datetimeFigureOut">
              <a:rPr lang="en-US" smtClean="0"/>
              <a:t>15-10-29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823F-B0FB-4A10-9ADE-1C6C9AF0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1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8B399-00A0-4898-8895-B716BE02CF99}" type="datetimeFigureOut">
              <a:rPr lang="en-US" smtClean="0"/>
              <a:t>15-10-29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C823F-B0FB-4A10-9ADE-1C6C9AF0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1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3200400"/>
          </a:xfrm>
        </p:spPr>
        <p:txBody>
          <a:bodyPr/>
          <a:lstStyle/>
          <a:p>
            <a:r>
              <a:rPr lang="en-US" sz="5400" dirty="0" smtClean="0"/>
              <a:t>The Up and Coming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Men and Generation 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Regional VP:</a:t>
            </a:r>
          </a:p>
          <a:p>
            <a:r>
              <a:rPr lang="en-US" dirty="0" smtClean="0"/>
              <a:t>Luke Huntington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029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</a:t>
            </a:r>
            <a:r>
              <a:rPr lang="en-US" dirty="0"/>
              <a:t>T</a:t>
            </a:r>
            <a:r>
              <a:rPr lang="en-US" dirty="0" smtClean="0"/>
              <a:t>he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One-on-one meetings.  Allows them to see and feel your passion and excitement </a:t>
            </a:r>
          </a:p>
          <a:p>
            <a:r>
              <a:rPr lang="en-US" dirty="0" smtClean="0"/>
              <a:t>They love to talk about ourselves; so let them!!</a:t>
            </a:r>
          </a:p>
          <a:p>
            <a:r>
              <a:rPr lang="en-US" dirty="0" smtClean="0"/>
              <a:t>When giving your background, relate your why to them.  Tailor your language</a:t>
            </a:r>
          </a:p>
          <a:p>
            <a:r>
              <a:rPr lang="en-US" dirty="0" smtClean="0"/>
              <a:t>Gen Y’s want to hear the facts, not the fluff</a:t>
            </a:r>
          </a:p>
          <a:p>
            <a:r>
              <a:rPr lang="en-US" dirty="0" smtClean="0"/>
              <a:t>They are in it for themselves, but not by themselves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878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Younger Gen Y’s (lower 20’s):  FC5 set</a:t>
            </a:r>
          </a:p>
          <a:p>
            <a:r>
              <a:rPr lang="en-US" dirty="0" smtClean="0"/>
              <a:t>Older Gen Y’s (upper 20’s:  RE9 set</a:t>
            </a:r>
          </a:p>
          <a:p>
            <a:r>
              <a:rPr lang="en-US" dirty="0" smtClean="0"/>
              <a:t>After the meeting, before your second meeting, add them on Facebook</a:t>
            </a:r>
          </a:p>
          <a:p>
            <a:r>
              <a:rPr lang="en-US" dirty="0" smtClean="0"/>
              <a:t>Let the visual evidence work it’s magic, and let the products do the talking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20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Comes Down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The three things we do</a:t>
            </a:r>
          </a:p>
          <a:p>
            <a:pPr lvl="1"/>
            <a:r>
              <a:rPr lang="en-US" dirty="0" smtClean="0"/>
              <a:t>Stop:  buying products off the shelf</a:t>
            </a:r>
          </a:p>
          <a:p>
            <a:pPr lvl="1"/>
            <a:r>
              <a:rPr lang="en-US" dirty="0" smtClean="0"/>
              <a:t>Start:  buying safer, ultra-premium products from yourself</a:t>
            </a:r>
          </a:p>
          <a:p>
            <a:pPr lvl="1"/>
            <a:r>
              <a:rPr lang="en-US" dirty="0" smtClean="0"/>
              <a:t>Teach:  others how to redirect their spending to do the exact same thing</a:t>
            </a:r>
          </a:p>
          <a:p>
            <a:r>
              <a:rPr lang="en-US" dirty="0" smtClean="0"/>
              <a:t>No matter who you are talking to, follow the system for success.  DUPLICATION, DUPLICATION, DUPLICATION!!</a:t>
            </a:r>
          </a:p>
        </p:txBody>
      </p:sp>
    </p:spTree>
    <p:extLst>
      <p:ext uri="{BB962C8B-B14F-4D97-AF65-F5344CB8AC3E}">
        <p14:creationId xmlns:p14="http://schemas.microsoft.com/office/powerpoint/2010/main" val="1575861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be different from women, but Arbonne creates an equal playing field</a:t>
            </a:r>
          </a:p>
          <a:p>
            <a:r>
              <a:rPr lang="en-US" dirty="0" smtClean="0"/>
              <a:t>Personal appearance is a priority; also now more acceptable </a:t>
            </a:r>
          </a:p>
          <a:p>
            <a:r>
              <a:rPr lang="en-US" dirty="0" smtClean="0"/>
              <a:t>Being metrosexual has now become a norm</a:t>
            </a:r>
          </a:p>
          <a:p>
            <a:r>
              <a:rPr lang="en-US" dirty="0" smtClean="0"/>
              <a:t>Looking younger and fitter = SUCCESS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315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35563"/>
          </a:xfrm>
        </p:spPr>
        <p:txBody>
          <a:bodyPr/>
          <a:lstStyle/>
          <a:p>
            <a:r>
              <a:rPr lang="en-US" dirty="0" smtClean="0"/>
              <a:t>LEAD WITH THE BUSINESS!!!</a:t>
            </a:r>
          </a:p>
          <a:p>
            <a:r>
              <a:rPr lang="en-US" dirty="0" smtClean="0"/>
              <a:t>The products become a widget.  The best product is the business model</a:t>
            </a:r>
          </a:p>
          <a:p>
            <a:r>
              <a:rPr lang="en-US" dirty="0" smtClean="0"/>
              <a:t> One-on-one meetings is the most successful approach</a:t>
            </a:r>
          </a:p>
          <a:p>
            <a:r>
              <a:rPr lang="en-US" dirty="0" smtClean="0"/>
              <a:t>Don’t spend a lot of time talking about the products.  Men want to get down to business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522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Men Want to Hear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“Network Marketing is the recession proof business model of the 21</a:t>
            </a:r>
            <a:r>
              <a:rPr lang="en-US" baseline="30000" dirty="0" smtClean="0"/>
              <a:t>st</a:t>
            </a:r>
            <a:r>
              <a:rPr lang="en-US" dirty="0" smtClean="0"/>
              <a:t> century.”  (Robert </a:t>
            </a:r>
            <a:r>
              <a:rPr lang="en-US" dirty="0" err="1"/>
              <a:t>K</a:t>
            </a:r>
            <a:r>
              <a:rPr lang="en-US" dirty="0" err="1" smtClean="0"/>
              <a:t>iyosaki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“Health and wellness is the next trillion dollar industry.  We are in a wellness revolution.”  (Paul Zane </a:t>
            </a:r>
            <a:r>
              <a:rPr lang="en-US" dirty="0" err="1" smtClean="0"/>
              <a:t>Pilzner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“If I had to start over again, I would be in network marketing.”  (Bill Gates)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904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Follow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Offer a fit kit</a:t>
            </a:r>
          </a:p>
          <a:p>
            <a:pPr lvl="2"/>
            <a:r>
              <a:rPr lang="en-US" dirty="0"/>
              <a:t>FC5 tote bag</a:t>
            </a:r>
          </a:p>
          <a:p>
            <a:pPr lvl="2"/>
            <a:r>
              <a:rPr lang="en-US" dirty="0"/>
              <a:t>RE9 advance men</a:t>
            </a:r>
          </a:p>
          <a:p>
            <a:pPr lvl="2"/>
            <a:r>
              <a:rPr lang="en-US" dirty="0"/>
              <a:t>Protein samples</a:t>
            </a:r>
          </a:p>
          <a:p>
            <a:pPr lvl="2"/>
            <a:r>
              <a:rPr lang="en-US" dirty="0"/>
              <a:t>Immunity booster</a:t>
            </a:r>
          </a:p>
          <a:p>
            <a:pPr lvl="2"/>
            <a:r>
              <a:rPr lang="en-US" dirty="0"/>
              <a:t>Digestion plus</a:t>
            </a:r>
          </a:p>
          <a:p>
            <a:pPr lvl="2"/>
            <a:r>
              <a:rPr lang="en-US" dirty="0"/>
              <a:t>Fizz sticks</a:t>
            </a:r>
          </a:p>
          <a:p>
            <a:r>
              <a:rPr lang="en-US" dirty="0" smtClean="0"/>
              <a:t>Must give them an RE9 full size kit in order to have a follow up meeting with them</a:t>
            </a:r>
          </a:p>
          <a:p>
            <a:r>
              <a:rPr lang="en-US" dirty="0" smtClean="0"/>
              <a:t>By showing men how to use these products daily, we can show them how to build a huge business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269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 Y</a:t>
            </a:r>
            <a:endParaRPr lang="en-US" dirty="0"/>
          </a:p>
        </p:txBody>
      </p:sp>
      <p:pic>
        <p:nvPicPr>
          <p:cNvPr id="2050" name="Picture 2" descr="http://undercdn.under30media.netdna-cdn.com/wp-content/uploads/2013/10/gen-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94262"/>
            <a:ext cx="6381750" cy="438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5514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“Fun”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27% of graduates get a job that is somewhat related to their degree</a:t>
            </a:r>
          </a:p>
          <a:p>
            <a:r>
              <a:rPr lang="en-US" dirty="0" smtClean="0"/>
              <a:t>73% of graduates fail to get a job in their related field</a:t>
            </a:r>
          </a:p>
          <a:p>
            <a:r>
              <a:rPr lang="en-US" dirty="0" smtClean="0"/>
              <a:t>There isn’t any opportunity out there, and they know it</a:t>
            </a:r>
          </a:p>
          <a:p>
            <a:r>
              <a:rPr lang="en-US" dirty="0" smtClean="0"/>
              <a:t>Leave school with incredible debt with no way to pay it 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539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Stereotype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“You can do anything you want…….”</a:t>
            </a:r>
          </a:p>
          <a:p>
            <a:r>
              <a:rPr lang="en-US" dirty="0" smtClean="0"/>
              <a:t>Gen Y’s have a sense of entitlement </a:t>
            </a:r>
          </a:p>
          <a:p>
            <a:r>
              <a:rPr lang="en-US" dirty="0" smtClean="0"/>
              <a:t>They aren’t lazy, but they are used to the silver platter</a:t>
            </a:r>
          </a:p>
          <a:p>
            <a:r>
              <a:rPr lang="en-US" dirty="0" smtClean="0"/>
              <a:t>Gen Y’s are the most intelligent generation so far; but there isn’t any opportunity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235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 Y’s are tech dependent.  Can’t go a day without our phones, Facebook, etc…</a:t>
            </a:r>
          </a:p>
          <a:p>
            <a:r>
              <a:rPr lang="en-US" dirty="0" smtClean="0"/>
              <a:t>We MUST get them on the phone!  </a:t>
            </a:r>
          </a:p>
          <a:p>
            <a:r>
              <a:rPr lang="en-US" dirty="0" smtClean="0"/>
              <a:t>Our key phrases:</a:t>
            </a:r>
          </a:p>
          <a:p>
            <a:pPr lvl="1"/>
            <a:r>
              <a:rPr lang="en-US" dirty="0" smtClean="0"/>
              <a:t>Six figure income</a:t>
            </a:r>
          </a:p>
          <a:p>
            <a:pPr lvl="1"/>
            <a:r>
              <a:rPr lang="en-US" dirty="0" smtClean="0"/>
              <a:t>Part time</a:t>
            </a:r>
          </a:p>
          <a:p>
            <a:pPr lvl="1"/>
            <a:r>
              <a:rPr lang="en-US" dirty="0" smtClean="0"/>
              <a:t>Make your own schedule</a:t>
            </a:r>
          </a:p>
          <a:p>
            <a:pPr lvl="1"/>
            <a:r>
              <a:rPr lang="en-US" dirty="0" smtClean="0"/>
              <a:t>Free travel</a:t>
            </a:r>
          </a:p>
          <a:p>
            <a:pPr lvl="1"/>
            <a:r>
              <a:rPr lang="en-US" dirty="0" smtClean="0"/>
              <a:t>Free car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979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568</Words>
  <Application>Microsoft Macintosh PowerPoint</Application>
  <PresentationFormat>On-screen Show (4:3)</PresentationFormat>
  <Paragraphs>76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Up and Coming Men and Generation Y</vt:lpstr>
      <vt:lpstr>Men</vt:lpstr>
      <vt:lpstr>Introductions</vt:lpstr>
      <vt:lpstr>What Men Want to Hear</vt:lpstr>
      <vt:lpstr>Follow up</vt:lpstr>
      <vt:lpstr>Generation Y</vt:lpstr>
      <vt:lpstr>The “Fun” Facts</vt:lpstr>
      <vt:lpstr>The Stereotype</vt:lpstr>
      <vt:lpstr>Communication</vt:lpstr>
      <vt:lpstr>At The Meeting</vt:lpstr>
      <vt:lpstr>Follow up</vt:lpstr>
      <vt:lpstr>What it Comes Down To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Up and Coming Men and Generation Y</dc:title>
  <dc:creator>Luke</dc:creator>
  <cp:lastModifiedBy>Amy Sky</cp:lastModifiedBy>
  <cp:revision>11</cp:revision>
  <cp:lastPrinted>2014-02-04T19:53:57Z</cp:lastPrinted>
  <dcterms:created xsi:type="dcterms:W3CDTF">2014-02-04T18:11:08Z</dcterms:created>
  <dcterms:modified xsi:type="dcterms:W3CDTF">2015-10-29T15:59:54Z</dcterms:modified>
</cp:coreProperties>
</file>